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77" r:id="rId4"/>
    <p:sldId id="260" r:id="rId5"/>
    <p:sldId id="276" r:id="rId6"/>
    <p:sldId id="261" r:id="rId7"/>
    <p:sldId id="275" r:id="rId8"/>
    <p:sldId id="273" r:id="rId9"/>
    <p:sldId id="274" r:id="rId10"/>
    <p:sldId id="265" r:id="rId11"/>
    <p:sldId id="264" r:id="rId12"/>
    <p:sldId id="271" r:id="rId13"/>
    <p:sldId id="282" r:id="rId14"/>
    <p:sldId id="268" r:id="rId15"/>
    <p:sldId id="269" r:id="rId16"/>
    <p:sldId id="267" r:id="rId17"/>
    <p:sldId id="266" r:id="rId18"/>
    <p:sldId id="280" r:id="rId19"/>
    <p:sldId id="281" r:id="rId20"/>
    <p:sldId id="279" r:id="rId21"/>
    <p:sldId id="270" r:id="rId2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E1C21-45C2-7B4E-B8CA-C259D7B321A8}" v="118" dt="2025-01-01T18:43:53.69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ECC"/>
          </a:solidFill>
        </a:fill>
      </a:tcStyle>
    </a:wholeTbl>
    <a:band2H>
      <a:tcTxStyle/>
      <a:tcStyle>
        <a:tcBdr/>
        <a:fill>
          <a:solidFill>
            <a:srgbClr val="E9E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EDCD"/>
          </a:solidFill>
        </a:fill>
      </a:tcStyle>
    </a:wholeTbl>
    <a:band2H>
      <a:tcTxStyle/>
      <a:tcStyle>
        <a:tcBdr/>
        <a:fill>
          <a:solidFill>
            <a:srgbClr val="F4F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4"/>
          </a:solidFill>
        </a:fill>
      </a:tcStyle>
    </a:wholeTbl>
    <a:band2H>
      <a:tcTxStyle/>
      <a:tcStyle>
        <a:tcBdr/>
        <a:fill>
          <a:solidFill>
            <a:srgbClr val="E6ED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9"/>
    <p:restoredTop sz="94648"/>
  </p:normalViewPr>
  <p:slideViewPr>
    <p:cSldViewPr snapToGrid="0">
      <p:cViewPr varScale="1">
        <p:scale>
          <a:sx n="117" d="100"/>
          <a:sy n="117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佩諠" userId="1b73a03a-cf7e-4194-bf3c-f6626b7f696d" providerId="ADAL" clId="{450E1C21-45C2-7B4E-B8CA-C259D7B321A8}"/>
    <pc:docChg chg="undo redo custSel addSld delSld modSld sldOrd">
      <pc:chgData name="李佩諠" userId="1b73a03a-cf7e-4194-bf3c-f6626b7f696d" providerId="ADAL" clId="{450E1C21-45C2-7B4E-B8CA-C259D7B321A8}" dt="2025-01-01T18:43:53.697" v="2892"/>
      <pc:docMkLst>
        <pc:docMk/>
      </pc:docMkLst>
      <pc:sldChg chg="addSp delSp modSp modTransition modAnim">
        <pc:chgData name="李佩諠" userId="1b73a03a-cf7e-4194-bf3c-f6626b7f696d" providerId="ADAL" clId="{450E1C21-45C2-7B4E-B8CA-C259D7B321A8}" dt="2025-01-01T18:34:39.058" v="2882"/>
        <pc:sldMkLst>
          <pc:docMk/>
          <pc:sldMk cId="0" sldId="256"/>
        </pc:sldMkLst>
        <pc:picChg chg="add del mod">
          <ac:chgData name="李佩諠" userId="1b73a03a-cf7e-4194-bf3c-f6626b7f696d" providerId="ADAL" clId="{450E1C21-45C2-7B4E-B8CA-C259D7B321A8}" dt="2025-01-01T17:43:32.926" v="2831"/>
          <ac:picMkLst>
            <pc:docMk/>
            <pc:sldMk cId="0" sldId="256"/>
            <ac:picMk id="4" creationId="{E6F5075C-DE8D-36CA-C0DC-049C10EFEBA3}"/>
          </ac:picMkLst>
        </pc:picChg>
        <pc:picChg chg="add del mod">
          <ac:chgData name="李佩諠" userId="1b73a03a-cf7e-4194-bf3c-f6626b7f696d" providerId="ADAL" clId="{450E1C21-45C2-7B4E-B8CA-C259D7B321A8}" dt="2025-01-01T17:47:29.035" v="2833"/>
          <ac:picMkLst>
            <pc:docMk/>
            <pc:sldMk cId="0" sldId="256"/>
            <ac:picMk id="7" creationId="{7D8DA5A4-50CC-4C49-A367-678E60A72203}"/>
          </ac:picMkLst>
        </pc:picChg>
        <pc:picChg chg="add del mod">
          <ac:chgData name="李佩諠" userId="1b73a03a-cf7e-4194-bf3c-f6626b7f696d" providerId="ADAL" clId="{450E1C21-45C2-7B4E-B8CA-C259D7B321A8}" dt="2025-01-01T17:49:27.503" v="2835"/>
          <ac:picMkLst>
            <pc:docMk/>
            <pc:sldMk cId="0" sldId="256"/>
            <ac:picMk id="11" creationId="{A475E812-40CD-BA62-13AD-FEA7BAE0317A}"/>
          </ac:picMkLst>
        </pc:picChg>
        <pc:picChg chg="add del mod">
          <ac:chgData name="李佩諠" userId="1b73a03a-cf7e-4194-bf3c-f6626b7f696d" providerId="ADAL" clId="{450E1C21-45C2-7B4E-B8CA-C259D7B321A8}" dt="2025-01-01T17:54:26.181" v="2837"/>
          <ac:picMkLst>
            <pc:docMk/>
            <pc:sldMk cId="0" sldId="256"/>
            <ac:picMk id="15" creationId="{0759F3BB-08DA-CE8D-D947-489ED9D55C75}"/>
          </ac:picMkLst>
        </pc:picChg>
        <pc:picChg chg="add del mod">
          <ac:chgData name="李佩諠" userId="1b73a03a-cf7e-4194-bf3c-f6626b7f696d" providerId="ADAL" clId="{450E1C21-45C2-7B4E-B8CA-C259D7B321A8}" dt="2025-01-01T17:55:15.312" v="2839"/>
          <ac:picMkLst>
            <pc:docMk/>
            <pc:sldMk cId="0" sldId="256"/>
            <ac:picMk id="18" creationId="{4AF9F3A0-FD1C-06EC-CAF0-FD863D880A81}"/>
          </ac:picMkLst>
        </pc:picChg>
        <pc:picChg chg="add del mod">
          <ac:chgData name="李佩諠" userId="1b73a03a-cf7e-4194-bf3c-f6626b7f696d" providerId="ADAL" clId="{450E1C21-45C2-7B4E-B8CA-C259D7B321A8}" dt="2025-01-01T18:34:05.686" v="2879"/>
          <ac:picMkLst>
            <pc:docMk/>
            <pc:sldMk cId="0" sldId="256"/>
            <ac:picMk id="22" creationId="{3EB8CCBD-C94C-4758-CF7E-EDEC6CBD8389}"/>
          </ac:picMkLst>
        </pc:picChg>
        <pc:picChg chg="add del mod">
          <ac:chgData name="李佩諠" userId="1b73a03a-cf7e-4194-bf3c-f6626b7f696d" providerId="ADAL" clId="{450E1C21-45C2-7B4E-B8CA-C259D7B321A8}" dt="2025-01-01T18:34:24.334" v="2881"/>
          <ac:picMkLst>
            <pc:docMk/>
            <pc:sldMk cId="0" sldId="256"/>
            <ac:picMk id="26" creationId="{B4CB4794-513C-2A14-BD76-F0CB54CCC11E}"/>
          </ac:picMkLst>
        </pc:picChg>
        <pc:picChg chg="add mod">
          <ac:chgData name="李佩諠" userId="1b73a03a-cf7e-4194-bf3c-f6626b7f696d" providerId="ADAL" clId="{450E1C21-45C2-7B4E-B8CA-C259D7B321A8}" dt="2025-01-01T18:34:39.058" v="2882"/>
          <ac:picMkLst>
            <pc:docMk/>
            <pc:sldMk cId="0" sldId="256"/>
            <ac:picMk id="30" creationId="{5AF35A1A-5A62-6786-47AE-135155CEABE2}"/>
          </ac:picMkLst>
        </pc:picChg>
      </pc:sldChg>
      <pc:sldChg chg="del">
        <pc:chgData name="李佩諠" userId="1b73a03a-cf7e-4194-bf3c-f6626b7f696d" providerId="ADAL" clId="{450E1C21-45C2-7B4E-B8CA-C259D7B321A8}" dt="2024-12-27T14:45:30.375" v="2177" actId="2696"/>
        <pc:sldMkLst>
          <pc:docMk/>
          <pc:sldMk cId="0" sldId="257"/>
        </pc:sldMkLst>
      </pc:sldChg>
      <pc:sldChg chg="modSp del mod">
        <pc:chgData name="李佩諠" userId="1b73a03a-cf7e-4194-bf3c-f6626b7f696d" providerId="ADAL" clId="{450E1C21-45C2-7B4E-B8CA-C259D7B321A8}" dt="2024-12-27T14:44:45.779" v="2168" actId="2696"/>
        <pc:sldMkLst>
          <pc:docMk/>
          <pc:sldMk cId="944137145" sldId="259"/>
        </pc:sldMkLst>
      </pc:sldChg>
      <pc:sldChg chg="addSp delSp modSp mod modTransition modAnim">
        <pc:chgData name="李佩諠" userId="1b73a03a-cf7e-4194-bf3c-f6626b7f696d" providerId="ADAL" clId="{450E1C21-45C2-7B4E-B8CA-C259D7B321A8}" dt="2025-01-01T18:02:37.356" v="2851"/>
        <pc:sldMkLst>
          <pc:docMk/>
          <pc:sldMk cId="2125557417" sldId="260"/>
        </pc:sldMkLst>
        <pc:spChg chg="mod">
          <ac:chgData name="李佩諠" userId="1b73a03a-cf7e-4194-bf3c-f6626b7f696d" providerId="ADAL" clId="{450E1C21-45C2-7B4E-B8CA-C259D7B321A8}" dt="2024-12-27T16:34:41.654" v="2226" actId="27636"/>
          <ac:spMkLst>
            <pc:docMk/>
            <pc:sldMk cId="2125557417" sldId="260"/>
            <ac:spMk id="112" creationId="{3E685F76-FC2C-678E-0F6F-57403695C5DD}"/>
          </ac:spMkLst>
        </pc:spChg>
        <pc:picChg chg="add del mod">
          <ac:chgData name="李佩諠" userId="1b73a03a-cf7e-4194-bf3c-f6626b7f696d" providerId="ADAL" clId="{450E1C21-45C2-7B4E-B8CA-C259D7B321A8}" dt="2025-01-01T17:54:26.181" v="2837"/>
          <ac:picMkLst>
            <pc:docMk/>
            <pc:sldMk cId="2125557417" sldId="260"/>
            <ac:picMk id="4" creationId="{B27C519C-5BD5-36EC-F68F-631768BD3441}"/>
          </ac:picMkLst>
        </pc:picChg>
        <pc:picChg chg="add del mod">
          <ac:chgData name="李佩諠" userId="1b73a03a-cf7e-4194-bf3c-f6626b7f696d" providerId="ADAL" clId="{450E1C21-45C2-7B4E-B8CA-C259D7B321A8}" dt="2025-01-01T18:00:06.727" v="2846"/>
          <ac:picMkLst>
            <pc:docMk/>
            <pc:sldMk cId="2125557417" sldId="260"/>
            <ac:picMk id="8" creationId="{60AE3527-5A0B-F883-4698-CEB9C08E3FDB}"/>
          </ac:picMkLst>
        </pc:picChg>
        <pc:picChg chg="add del mod">
          <ac:chgData name="李佩諠" userId="1b73a03a-cf7e-4194-bf3c-f6626b7f696d" providerId="ADAL" clId="{450E1C21-45C2-7B4E-B8CA-C259D7B321A8}" dt="2025-01-01T18:00:21.115" v="2848"/>
          <ac:picMkLst>
            <pc:docMk/>
            <pc:sldMk cId="2125557417" sldId="260"/>
            <ac:picMk id="12" creationId="{5C74BAEA-C0C2-8EFE-CA3F-986E5A7F7A11}"/>
          </ac:picMkLst>
        </pc:picChg>
        <pc:picChg chg="add del mod">
          <ac:chgData name="李佩諠" userId="1b73a03a-cf7e-4194-bf3c-f6626b7f696d" providerId="ADAL" clId="{450E1C21-45C2-7B4E-B8CA-C259D7B321A8}" dt="2025-01-01T18:01:29.277" v="2850"/>
          <ac:picMkLst>
            <pc:docMk/>
            <pc:sldMk cId="2125557417" sldId="260"/>
            <ac:picMk id="17" creationId="{D34CD347-1FD1-C0B9-FF69-B21CC21676A2}"/>
          </ac:picMkLst>
        </pc:picChg>
        <pc:picChg chg="add mod">
          <ac:chgData name="李佩諠" userId="1b73a03a-cf7e-4194-bf3c-f6626b7f696d" providerId="ADAL" clId="{450E1C21-45C2-7B4E-B8CA-C259D7B321A8}" dt="2025-01-01T18:02:37.356" v="2851"/>
          <ac:picMkLst>
            <pc:docMk/>
            <pc:sldMk cId="2125557417" sldId="260"/>
            <ac:picMk id="22" creationId="{9CE7A3BF-A3A5-4BB7-3605-089977FA3ADB}"/>
          </ac:picMkLst>
        </pc:picChg>
        <pc:inkChg chg="add del">
          <ac:chgData name="李佩諠" userId="1b73a03a-cf7e-4194-bf3c-f6626b7f696d" providerId="ADAL" clId="{450E1C21-45C2-7B4E-B8CA-C259D7B321A8}" dt="2025-01-01T18:01:29.277" v="2850"/>
          <ac:inkMkLst>
            <pc:docMk/>
            <pc:sldMk cId="2125557417" sldId="260"/>
            <ac:inkMk id="16" creationId="{B39394CF-E64B-69A4-A3E7-6519A153FEDE}"/>
          </ac:inkMkLst>
        </pc:inkChg>
        <pc:inkChg chg="add">
          <ac:chgData name="李佩諠" userId="1b73a03a-cf7e-4194-bf3c-f6626b7f696d" providerId="ADAL" clId="{450E1C21-45C2-7B4E-B8CA-C259D7B321A8}" dt="2025-01-01T18:02:37.356" v="2851"/>
          <ac:inkMkLst>
            <pc:docMk/>
            <pc:sldMk cId="2125557417" sldId="260"/>
            <ac:inkMk id="21" creationId="{B06E4CB5-FFA1-27BA-62C9-79E57D6A4E51}"/>
          </ac:inkMkLst>
        </pc:inkChg>
      </pc:sldChg>
      <pc:sldChg chg="addSp delSp modSp mod modTransition modAnim">
        <pc:chgData name="李佩諠" userId="1b73a03a-cf7e-4194-bf3c-f6626b7f696d" providerId="ADAL" clId="{450E1C21-45C2-7B4E-B8CA-C259D7B321A8}" dt="2025-01-01T18:04:05.285" v="2854"/>
        <pc:sldMkLst>
          <pc:docMk/>
          <pc:sldMk cId="2469853404" sldId="261"/>
        </pc:sldMkLst>
        <pc:spChg chg="mod">
          <ac:chgData name="李佩諠" userId="1b73a03a-cf7e-4194-bf3c-f6626b7f696d" providerId="ADAL" clId="{450E1C21-45C2-7B4E-B8CA-C259D7B321A8}" dt="2024-12-26T15:17:58.720" v="759" actId="20577"/>
          <ac:spMkLst>
            <pc:docMk/>
            <pc:sldMk cId="2469853404" sldId="261"/>
            <ac:spMk id="111" creationId="{67427052-5992-2D0C-F8C8-5513A4B0C51F}"/>
          </ac:spMkLst>
        </pc:spChg>
        <pc:spChg chg="mod">
          <ac:chgData name="李佩諠" userId="1b73a03a-cf7e-4194-bf3c-f6626b7f696d" providerId="ADAL" clId="{450E1C21-45C2-7B4E-B8CA-C259D7B321A8}" dt="2024-12-26T17:20:16.184" v="1566" actId="207"/>
          <ac:spMkLst>
            <pc:docMk/>
            <pc:sldMk cId="2469853404" sldId="261"/>
            <ac:spMk id="112" creationId="{C5ACEC84-089B-13BD-F033-6773CDCE1A11}"/>
          </ac:spMkLst>
        </pc:spChg>
        <pc:picChg chg="add del mod">
          <ac:chgData name="李佩諠" userId="1b73a03a-cf7e-4194-bf3c-f6626b7f696d" providerId="ADAL" clId="{450E1C21-45C2-7B4E-B8CA-C259D7B321A8}" dt="2025-01-01T17:54:26.181" v="2837"/>
          <ac:picMkLst>
            <pc:docMk/>
            <pc:sldMk cId="2469853404" sldId="261"/>
            <ac:picMk id="4" creationId="{3DAD98F3-A152-857E-CB67-E05A23CD6B81}"/>
          </ac:picMkLst>
        </pc:picChg>
        <pc:picChg chg="add del mod">
          <ac:chgData name="李佩諠" userId="1b73a03a-cf7e-4194-bf3c-f6626b7f696d" providerId="ADAL" clId="{450E1C21-45C2-7B4E-B8CA-C259D7B321A8}" dt="2025-01-01T18:03:36.906" v="2853"/>
          <ac:picMkLst>
            <pc:docMk/>
            <pc:sldMk cId="2469853404" sldId="261"/>
            <ac:picMk id="8" creationId="{64199063-C25D-7FAC-3B11-D2BEEB8CEF57}"/>
          </ac:picMkLst>
        </pc:picChg>
        <pc:picChg chg="add mod">
          <ac:chgData name="李佩諠" userId="1b73a03a-cf7e-4194-bf3c-f6626b7f696d" providerId="ADAL" clId="{450E1C21-45C2-7B4E-B8CA-C259D7B321A8}" dt="2025-01-01T18:04:05.285" v="2854"/>
          <ac:picMkLst>
            <pc:docMk/>
            <pc:sldMk cId="2469853404" sldId="261"/>
            <ac:picMk id="13" creationId="{6DE2EC23-8694-9A69-03E9-D342D612A2D4}"/>
          </ac:picMkLst>
        </pc:picChg>
        <pc:inkChg chg="add">
          <ac:chgData name="李佩諠" userId="1b73a03a-cf7e-4194-bf3c-f6626b7f696d" providerId="ADAL" clId="{450E1C21-45C2-7B4E-B8CA-C259D7B321A8}" dt="2025-01-01T18:04:05.285" v="2854"/>
          <ac:inkMkLst>
            <pc:docMk/>
            <pc:sldMk cId="2469853404" sldId="261"/>
            <ac:inkMk id="12" creationId="{66332846-196A-EB5E-4632-541780760BFE}"/>
          </ac:inkMkLst>
        </pc:inkChg>
      </pc:sldChg>
      <pc:sldChg chg="modSp del mod">
        <pc:chgData name="李佩諠" userId="1b73a03a-cf7e-4194-bf3c-f6626b7f696d" providerId="ADAL" clId="{450E1C21-45C2-7B4E-B8CA-C259D7B321A8}" dt="2024-12-27T14:44:27.446" v="2164" actId="2696"/>
        <pc:sldMkLst>
          <pc:docMk/>
          <pc:sldMk cId="4237603414" sldId="262"/>
        </pc:sldMkLst>
      </pc:sldChg>
      <pc:sldChg chg="modSp del mod">
        <pc:chgData name="李佩諠" userId="1b73a03a-cf7e-4194-bf3c-f6626b7f696d" providerId="ADAL" clId="{450E1C21-45C2-7B4E-B8CA-C259D7B321A8}" dt="2024-12-27T14:48:24.891" v="2180" actId="2696"/>
        <pc:sldMkLst>
          <pc:docMk/>
          <pc:sldMk cId="2436038658" sldId="263"/>
        </pc:sldMkLst>
      </pc:sldChg>
      <pc:sldChg chg="addSp modSp mod modTransition">
        <pc:chgData name="李佩諠" userId="1b73a03a-cf7e-4194-bf3c-f6626b7f696d" providerId="ADAL" clId="{450E1C21-45C2-7B4E-B8CA-C259D7B321A8}" dt="2025-01-01T18:08:10.457" v="2859"/>
        <pc:sldMkLst>
          <pc:docMk/>
          <pc:sldMk cId="3979542605" sldId="264"/>
        </pc:sldMkLst>
        <pc:spChg chg="mod">
          <ac:chgData name="李佩諠" userId="1b73a03a-cf7e-4194-bf3c-f6626b7f696d" providerId="ADAL" clId="{450E1C21-45C2-7B4E-B8CA-C259D7B321A8}" dt="2024-12-29T05:29:35.486" v="2408" actId="403"/>
          <ac:spMkLst>
            <pc:docMk/>
            <pc:sldMk cId="3979542605" sldId="264"/>
            <ac:spMk id="112" creationId="{D87B6E35-450A-8B3C-09DF-1FF5F628E3D5}"/>
          </ac:spMkLst>
        </pc:spChg>
        <pc:picChg chg="add mod">
          <ac:chgData name="李佩諠" userId="1b73a03a-cf7e-4194-bf3c-f6626b7f696d" providerId="ADAL" clId="{450E1C21-45C2-7B4E-B8CA-C259D7B321A8}" dt="2025-01-01T18:08:10.457" v="2859"/>
          <ac:picMkLst>
            <pc:docMk/>
            <pc:sldMk cId="3979542605" sldId="264"/>
            <ac:picMk id="6" creationId="{0E46881E-8870-014D-5C30-6BF081DA76D3}"/>
          </ac:picMkLst>
        </pc:picChg>
        <pc:inkChg chg="add">
          <ac:chgData name="李佩諠" userId="1b73a03a-cf7e-4194-bf3c-f6626b7f696d" providerId="ADAL" clId="{450E1C21-45C2-7B4E-B8CA-C259D7B321A8}" dt="2025-01-01T18:08:10.457" v="2859"/>
          <ac:inkMkLst>
            <pc:docMk/>
            <pc:sldMk cId="3979542605" sldId="264"/>
            <ac:inkMk id="5" creationId="{05C82F13-F780-1F96-9D34-C2F21BA7C971}"/>
          </ac:inkMkLst>
        </pc:inkChg>
      </pc:sldChg>
      <pc:sldChg chg="addSp modSp mod modTransition">
        <pc:chgData name="李佩諠" userId="1b73a03a-cf7e-4194-bf3c-f6626b7f696d" providerId="ADAL" clId="{450E1C21-45C2-7B4E-B8CA-C259D7B321A8}" dt="2025-01-01T18:07:05.937" v="2858"/>
        <pc:sldMkLst>
          <pc:docMk/>
          <pc:sldMk cId="756358766" sldId="265"/>
        </pc:sldMkLst>
        <pc:spChg chg="mod">
          <ac:chgData name="李佩諠" userId="1b73a03a-cf7e-4194-bf3c-f6626b7f696d" providerId="ADAL" clId="{450E1C21-45C2-7B4E-B8CA-C259D7B321A8}" dt="2024-12-26T15:23:46.239" v="926"/>
          <ac:spMkLst>
            <pc:docMk/>
            <pc:sldMk cId="756358766" sldId="265"/>
            <ac:spMk id="111" creationId="{B83DFF33-8542-5733-666F-8525A0AF4B40}"/>
          </ac:spMkLst>
        </pc:spChg>
        <pc:spChg chg="mod">
          <ac:chgData name="李佩諠" userId="1b73a03a-cf7e-4194-bf3c-f6626b7f696d" providerId="ADAL" clId="{450E1C21-45C2-7B4E-B8CA-C259D7B321A8}" dt="2024-12-26T15:24:31.620" v="980" actId="20577"/>
          <ac:spMkLst>
            <pc:docMk/>
            <pc:sldMk cId="756358766" sldId="265"/>
            <ac:spMk id="112" creationId="{A8622794-928D-3C6C-B834-8864602EC1D4}"/>
          </ac:spMkLst>
        </pc:spChg>
        <pc:picChg chg="add mod">
          <ac:chgData name="李佩諠" userId="1b73a03a-cf7e-4194-bf3c-f6626b7f696d" providerId="ADAL" clId="{450E1C21-45C2-7B4E-B8CA-C259D7B321A8}" dt="2024-12-27T16:29:48.724" v="2217" actId="1076"/>
          <ac:picMkLst>
            <pc:docMk/>
            <pc:sldMk cId="756358766" sldId="265"/>
            <ac:picMk id="2" creationId="{06F4F24F-9FB8-622A-BACE-CE42075FC84E}"/>
          </ac:picMkLst>
        </pc:picChg>
        <pc:picChg chg="add mod">
          <ac:chgData name="李佩諠" userId="1b73a03a-cf7e-4194-bf3c-f6626b7f696d" providerId="ADAL" clId="{450E1C21-45C2-7B4E-B8CA-C259D7B321A8}" dt="2024-12-26T16:29:45.607" v="1151" actId="1076"/>
          <ac:picMkLst>
            <pc:docMk/>
            <pc:sldMk cId="756358766" sldId="265"/>
            <ac:picMk id="3" creationId="{142A3A1B-9651-7A3C-FD0A-1397B33F7B0F}"/>
          </ac:picMkLst>
        </pc:picChg>
        <pc:picChg chg="add mod">
          <ac:chgData name="李佩諠" userId="1b73a03a-cf7e-4194-bf3c-f6626b7f696d" providerId="ADAL" clId="{450E1C21-45C2-7B4E-B8CA-C259D7B321A8}" dt="2025-01-01T18:07:05.937" v="2858"/>
          <ac:picMkLst>
            <pc:docMk/>
            <pc:sldMk cId="756358766" sldId="265"/>
            <ac:picMk id="7" creationId="{D4885EFF-9D24-620E-842A-F2CDE2750EB9}"/>
          </ac:picMkLst>
        </pc:picChg>
        <pc:inkChg chg="add">
          <ac:chgData name="李佩諠" userId="1b73a03a-cf7e-4194-bf3c-f6626b7f696d" providerId="ADAL" clId="{450E1C21-45C2-7B4E-B8CA-C259D7B321A8}" dt="2025-01-01T18:07:05.937" v="2858"/>
          <ac:inkMkLst>
            <pc:docMk/>
            <pc:sldMk cId="756358766" sldId="265"/>
            <ac:inkMk id="6" creationId="{D3405949-A96E-CBF9-D7E2-5106135A49D0}"/>
          </ac:inkMkLst>
        </pc:inkChg>
      </pc:sldChg>
      <pc:sldChg chg="addSp delSp modSp mod ord modTransition">
        <pc:chgData name="李佩諠" userId="1b73a03a-cf7e-4194-bf3c-f6626b7f696d" providerId="ADAL" clId="{450E1C21-45C2-7B4E-B8CA-C259D7B321A8}" dt="2025-01-01T18:13:36.128" v="2869"/>
        <pc:sldMkLst>
          <pc:docMk/>
          <pc:sldMk cId="2133852549" sldId="266"/>
        </pc:sldMkLst>
        <pc:spChg chg="mod">
          <ac:chgData name="李佩諠" userId="1b73a03a-cf7e-4194-bf3c-f6626b7f696d" providerId="ADAL" clId="{450E1C21-45C2-7B4E-B8CA-C259D7B321A8}" dt="2024-12-29T08:49:46.113" v="2778" actId="20577"/>
          <ac:spMkLst>
            <pc:docMk/>
            <pc:sldMk cId="2133852549" sldId="266"/>
            <ac:spMk id="111" creationId="{270005B3-FD36-C8EE-A6F4-568706A473C3}"/>
          </ac:spMkLst>
        </pc:spChg>
        <pc:spChg chg="mod">
          <ac:chgData name="李佩諠" userId="1b73a03a-cf7e-4194-bf3c-f6626b7f696d" providerId="ADAL" clId="{450E1C21-45C2-7B4E-B8CA-C259D7B321A8}" dt="2024-12-26T08:33:51.586" v="43" actId="207"/>
          <ac:spMkLst>
            <pc:docMk/>
            <pc:sldMk cId="2133852549" sldId="266"/>
            <ac:spMk id="112" creationId="{8E579951-CD53-96B6-172B-AA988E750405}"/>
          </ac:spMkLst>
        </pc:spChg>
        <pc:picChg chg="add mod modCrop">
          <ac:chgData name="李佩諠" userId="1b73a03a-cf7e-4194-bf3c-f6626b7f696d" providerId="ADAL" clId="{450E1C21-45C2-7B4E-B8CA-C259D7B321A8}" dt="2024-12-27T17:00:20.476" v="2259" actId="1076"/>
          <ac:picMkLst>
            <pc:docMk/>
            <pc:sldMk cId="2133852549" sldId="266"/>
            <ac:picMk id="4" creationId="{7B2AA838-B72A-67E0-4C3A-3DE5BC197283}"/>
          </ac:picMkLst>
        </pc:picChg>
        <pc:picChg chg="add mod">
          <ac:chgData name="李佩諠" userId="1b73a03a-cf7e-4194-bf3c-f6626b7f696d" providerId="ADAL" clId="{450E1C21-45C2-7B4E-B8CA-C259D7B321A8}" dt="2025-01-01T18:13:36.128" v="2869"/>
          <ac:picMkLst>
            <pc:docMk/>
            <pc:sldMk cId="2133852549" sldId="266"/>
            <ac:picMk id="6" creationId="{F5F7FBBC-A2DC-98F2-5919-1D2E2404B68F}"/>
          </ac:picMkLst>
        </pc:picChg>
        <pc:inkChg chg="add">
          <ac:chgData name="李佩諠" userId="1b73a03a-cf7e-4194-bf3c-f6626b7f696d" providerId="ADAL" clId="{450E1C21-45C2-7B4E-B8CA-C259D7B321A8}" dt="2025-01-01T18:13:36.128" v="2869"/>
          <ac:inkMkLst>
            <pc:docMk/>
            <pc:sldMk cId="2133852549" sldId="266"/>
            <ac:inkMk id="5" creationId="{6D3CA735-49A0-EC23-40A6-433A051B5B72}"/>
          </ac:inkMkLst>
        </pc:inkChg>
      </pc:sldChg>
      <pc:sldChg chg="addSp delSp modSp add mod ord modTransition modAnim">
        <pc:chgData name="李佩諠" userId="1b73a03a-cf7e-4194-bf3c-f6626b7f696d" providerId="ADAL" clId="{450E1C21-45C2-7B4E-B8CA-C259D7B321A8}" dt="2025-01-01T18:13:36.128" v="2869"/>
        <pc:sldMkLst>
          <pc:docMk/>
          <pc:sldMk cId="3509096418" sldId="267"/>
        </pc:sldMkLst>
        <pc:spChg chg="mod">
          <ac:chgData name="李佩諠" userId="1b73a03a-cf7e-4194-bf3c-f6626b7f696d" providerId="ADAL" clId="{450E1C21-45C2-7B4E-B8CA-C259D7B321A8}" dt="2024-12-29T08:49:39.226" v="2772" actId="20577"/>
          <ac:spMkLst>
            <pc:docMk/>
            <pc:sldMk cId="3509096418" sldId="267"/>
            <ac:spMk id="111" creationId="{96E5E7F6-8266-B633-A502-B6E273FBAD1E}"/>
          </ac:spMkLst>
        </pc:spChg>
        <pc:spChg chg="mod">
          <ac:chgData name="李佩諠" userId="1b73a03a-cf7e-4194-bf3c-f6626b7f696d" providerId="ADAL" clId="{450E1C21-45C2-7B4E-B8CA-C259D7B321A8}" dt="2024-12-29T07:25:29.006" v="2475" actId="20577"/>
          <ac:spMkLst>
            <pc:docMk/>
            <pc:sldMk cId="3509096418" sldId="267"/>
            <ac:spMk id="112" creationId="{98D5AB90-D8EF-15A7-6AF9-3AF493B3413C}"/>
          </ac:spMkLst>
        </pc:spChg>
        <pc:picChg chg="add mod modCrop">
          <ac:chgData name="李佩諠" userId="1b73a03a-cf7e-4194-bf3c-f6626b7f696d" providerId="ADAL" clId="{450E1C21-45C2-7B4E-B8CA-C259D7B321A8}" dt="2024-12-29T07:25:34.198" v="2476" actId="1076"/>
          <ac:picMkLst>
            <pc:docMk/>
            <pc:sldMk cId="3509096418" sldId="267"/>
            <ac:picMk id="5" creationId="{CD5B4B55-024F-892F-C360-5061184C32B8}"/>
          </ac:picMkLst>
        </pc:picChg>
        <pc:picChg chg="add del mod">
          <ac:chgData name="李佩諠" userId="1b73a03a-cf7e-4194-bf3c-f6626b7f696d" providerId="ADAL" clId="{450E1C21-45C2-7B4E-B8CA-C259D7B321A8}" dt="2025-01-01T18:11:57.748" v="2866"/>
          <ac:picMkLst>
            <pc:docMk/>
            <pc:sldMk cId="3509096418" sldId="267"/>
            <ac:picMk id="7" creationId="{5E0C9BAA-6657-DD75-B3AB-A37EE6415EAE}"/>
          </ac:picMkLst>
        </pc:picChg>
        <pc:picChg chg="add del mod">
          <ac:chgData name="李佩諠" userId="1b73a03a-cf7e-4194-bf3c-f6626b7f696d" providerId="ADAL" clId="{450E1C21-45C2-7B4E-B8CA-C259D7B321A8}" dt="2025-01-01T18:12:39.067" v="2868"/>
          <ac:picMkLst>
            <pc:docMk/>
            <pc:sldMk cId="3509096418" sldId="267"/>
            <ac:picMk id="12" creationId="{859FBD37-A711-9DBC-ADD7-EF9395F3163E}"/>
          </ac:picMkLst>
        </pc:picChg>
        <pc:picChg chg="add mod">
          <ac:chgData name="李佩諠" userId="1b73a03a-cf7e-4194-bf3c-f6626b7f696d" providerId="ADAL" clId="{450E1C21-45C2-7B4E-B8CA-C259D7B321A8}" dt="2025-01-01T18:13:36.128" v="2869"/>
          <ac:picMkLst>
            <pc:docMk/>
            <pc:sldMk cId="3509096418" sldId="267"/>
            <ac:picMk id="17" creationId="{E687D243-0EAD-DBA6-2229-0CCDF405BD05}"/>
          </ac:picMkLst>
        </pc:picChg>
        <pc:inkChg chg="add del">
          <ac:chgData name="李佩諠" userId="1b73a03a-cf7e-4194-bf3c-f6626b7f696d" providerId="ADAL" clId="{450E1C21-45C2-7B4E-B8CA-C259D7B321A8}" dt="2025-01-01T18:11:57.748" v="2866"/>
          <ac:inkMkLst>
            <pc:docMk/>
            <pc:sldMk cId="3509096418" sldId="267"/>
            <ac:inkMk id="6" creationId="{EC21D405-BFD7-4D50-3B04-0F75D9186545}"/>
          </ac:inkMkLst>
        </pc:inkChg>
        <pc:inkChg chg="add del">
          <ac:chgData name="李佩諠" userId="1b73a03a-cf7e-4194-bf3c-f6626b7f696d" providerId="ADAL" clId="{450E1C21-45C2-7B4E-B8CA-C259D7B321A8}" dt="2025-01-01T18:12:39.067" v="2868"/>
          <ac:inkMkLst>
            <pc:docMk/>
            <pc:sldMk cId="3509096418" sldId="267"/>
            <ac:inkMk id="11" creationId="{5AE169B4-6AF0-F3E7-3DB3-196E1B9D4CB9}"/>
          </ac:inkMkLst>
        </pc:inkChg>
        <pc:inkChg chg="add">
          <ac:chgData name="李佩諠" userId="1b73a03a-cf7e-4194-bf3c-f6626b7f696d" providerId="ADAL" clId="{450E1C21-45C2-7B4E-B8CA-C259D7B321A8}" dt="2025-01-01T18:13:36.128" v="2869"/>
          <ac:inkMkLst>
            <pc:docMk/>
            <pc:sldMk cId="3509096418" sldId="267"/>
            <ac:inkMk id="16" creationId="{2EF37DB6-A153-B58A-5386-2D2B7E2A0BD0}"/>
          </ac:inkMkLst>
        </pc:inkChg>
      </pc:sldChg>
      <pc:sldChg chg="addSp delSp modSp add mod ord modTransition modAnim">
        <pc:chgData name="李佩諠" userId="1b73a03a-cf7e-4194-bf3c-f6626b7f696d" providerId="ADAL" clId="{450E1C21-45C2-7B4E-B8CA-C259D7B321A8}" dt="2025-01-01T18:10:57.042" v="2863"/>
        <pc:sldMkLst>
          <pc:docMk/>
          <pc:sldMk cId="1382757938" sldId="268"/>
        </pc:sldMkLst>
        <pc:spChg chg="mod">
          <ac:chgData name="李佩諠" userId="1b73a03a-cf7e-4194-bf3c-f6626b7f696d" providerId="ADAL" clId="{450E1C21-45C2-7B4E-B8CA-C259D7B321A8}" dt="2024-12-29T08:49:28.899" v="2764" actId="20577"/>
          <ac:spMkLst>
            <pc:docMk/>
            <pc:sldMk cId="1382757938" sldId="268"/>
            <ac:spMk id="111" creationId="{653D5F4B-606B-FB34-6A86-64D6461307F3}"/>
          </ac:spMkLst>
        </pc:spChg>
        <pc:spChg chg="mod">
          <ac:chgData name="李佩諠" userId="1b73a03a-cf7e-4194-bf3c-f6626b7f696d" providerId="ADAL" clId="{450E1C21-45C2-7B4E-B8CA-C259D7B321A8}" dt="2024-12-29T07:23:36.811" v="2462" actId="20577"/>
          <ac:spMkLst>
            <pc:docMk/>
            <pc:sldMk cId="1382757938" sldId="268"/>
            <ac:spMk id="112" creationId="{3F6CCCB3-B4A3-4D06-2DA7-044E0642AF6B}"/>
          </ac:spMkLst>
        </pc:spChg>
        <pc:picChg chg="add mod modCrop">
          <ac:chgData name="李佩諠" userId="1b73a03a-cf7e-4194-bf3c-f6626b7f696d" providerId="ADAL" clId="{450E1C21-45C2-7B4E-B8CA-C259D7B321A8}" dt="2024-12-29T07:24:02.638" v="2464" actId="1076"/>
          <ac:picMkLst>
            <pc:docMk/>
            <pc:sldMk cId="1382757938" sldId="268"/>
            <ac:picMk id="5" creationId="{B214DCC0-9086-6B54-BC1B-BC2508A3BB7C}"/>
          </ac:picMkLst>
        </pc:picChg>
        <pc:picChg chg="add del mod">
          <ac:chgData name="李佩諠" userId="1b73a03a-cf7e-4194-bf3c-f6626b7f696d" providerId="ADAL" clId="{450E1C21-45C2-7B4E-B8CA-C259D7B321A8}" dt="2025-01-01T18:09:52.087" v="2862"/>
          <ac:picMkLst>
            <pc:docMk/>
            <pc:sldMk cId="1382757938" sldId="268"/>
            <ac:picMk id="7" creationId="{35779BD1-FF65-535B-0760-1032BBD1BE14}"/>
          </ac:picMkLst>
        </pc:picChg>
        <pc:picChg chg="add mod">
          <ac:chgData name="李佩諠" userId="1b73a03a-cf7e-4194-bf3c-f6626b7f696d" providerId="ADAL" clId="{450E1C21-45C2-7B4E-B8CA-C259D7B321A8}" dt="2025-01-01T18:10:57.042" v="2863"/>
          <ac:picMkLst>
            <pc:docMk/>
            <pc:sldMk cId="1382757938" sldId="268"/>
            <ac:picMk id="12" creationId="{0DB0D702-F7C0-D7ED-34A1-DCABAFDC2791}"/>
          </ac:picMkLst>
        </pc:picChg>
        <pc:inkChg chg="add del">
          <ac:chgData name="李佩諠" userId="1b73a03a-cf7e-4194-bf3c-f6626b7f696d" providerId="ADAL" clId="{450E1C21-45C2-7B4E-B8CA-C259D7B321A8}" dt="2025-01-01T18:09:52.087" v="2862"/>
          <ac:inkMkLst>
            <pc:docMk/>
            <pc:sldMk cId="1382757938" sldId="268"/>
            <ac:inkMk id="6" creationId="{E4FCF718-CB63-792A-2F4D-AD13221E9D6B}"/>
          </ac:inkMkLst>
        </pc:inkChg>
        <pc:inkChg chg="add">
          <ac:chgData name="李佩諠" userId="1b73a03a-cf7e-4194-bf3c-f6626b7f696d" providerId="ADAL" clId="{450E1C21-45C2-7B4E-B8CA-C259D7B321A8}" dt="2025-01-01T18:10:57.042" v="2863"/>
          <ac:inkMkLst>
            <pc:docMk/>
            <pc:sldMk cId="1382757938" sldId="268"/>
            <ac:inkMk id="11" creationId="{A0BEB10A-54E1-6130-31F5-8C59D0311F2B}"/>
          </ac:inkMkLst>
        </pc:inkChg>
      </pc:sldChg>
      <pc:sldChg chg="add del">
        <pc:chgData name="李佩諠" userId="1b73a03a-cf7e-4194-bf3c-f6626b7f696d" providerId="ADAL" clId="{450E1C21-45C2-7B4E-B8CA-C259D7B321A8}" dt="2024-12-26T08:43:22.261" v="59" actId="2696"/>
        <pc:sldMkLst>
          <pc:docMk/>
          <pc:sldMk cId="3681023383" sldId="269"/>
        </pc:sldMkLst>
      </pc:sldChg>
      <pc:sldChg chg="addSp delSp modSp add mod ord modTransition">
        <pc:chgData name="李佩諠" userId="1b73a03a-cf7e-4194-bf3c-f6626b7f696d" providerId="ADAL" clId="{450E1C21-45C2-7B4E-B8CA-C259D7B321A8}" dt="2025-01-01T18:11:24.322" v="2864"/>
        <pc:sldMkLst>
          <pc:docMk/>
          <pc:sldMk cId="4069832252" sldId="269"/>
        </pc:sldMkLst>
        <pc:spChg chg="mod">
          <ac:chgData name="李佩諠" userId="1b73a03a-cf7e-4194-bf3c-f6626b7f696d" providerId="ADAL" clId="{450E1C21-45C2-7B4E-B8CA-C259D7B321A8}" dt="2024-12-29T08:49:34.544" v="2768" actId="20577"/>
          <ac:spMkLst>
            <pc:docMk/>
            <pc:sldMk cId="4069832252" sldId="269"/>
            <ac:spMk id="111" creationId="{3C816A73-D8EE-745D-19FE-E1A4D2240297}"/>
          </ac:spMkLst>
        </pc:spChg>
        <pc:spChg chg="mod">
          <ac:chgData name="李佩諠" userId="1b73a03a-cf7e-4194-bf3c-f6626b7f696d" providerId="ADAL" clId="{450E1C21-45C2-7B4E-B8CA-C259D7B321A8}" dt="2024-12-26T10:26:58.750" v="135" actId="20577"/>
          <ac:spMkLst>
            <pc:docMk/>
            <pc:sldMk cId="4069832252" sldId="269"/>
            <ac:spMk id="112" creationId="{16D6AFD0-4F0F-D6E0-B3FB-75323ED048BA}"/>
          </ac:spMkLst>
        </pc:spChg>
        <pc:picChg chg="add mod modCrop">
          <ac:chgData name="李佩諠" userId="1b73a03a-cf7e-4194-bf3c-f6626b7f696d" providerId="ADAL" clId="{450E1C21-45C2-7B4E-B8CA-C259D7B321A8}" dt="2024-12-26T17:34:51.372" v="1590" actId="1076"/>
          <ac:picMkLst>
            <pc:docMk/>
            <pc:sldMk cId="4069832252" sldId="269"/>
            <ac:picMk id="4" creationId="{C561029F-838D-EFFA-EE5B-CA7B1BEC9B4B}"/>
          </ac:picMkLst>
        </pc:picChg>
        <pc:picChg chg="add mod">
          <ac:chgData name="李佩諠" userId="1b73a03a-cf7e-4194-bf3c-f6626b7f696d" providerId="ADAL" clId="{450E1C21-45C2-7B4E-B8CA-C259D7B321A8}" dt="2025-01-01T18:11:24.322" v="2864"/>
          <ac:picMkLst>
            <pc:docMk/>
            <pc:sldMk cId="4069832252" sldId="269"/>
            <ac:picMk id="7" creationId="{0B83FD77-5112-B8FF-7F65-D807D351DC1A}"/>
          </ac:picMkLst>
        </pc:picChg>
        <pc:inkChg chg="add">
          <ac:chgData name="李佩諠" userId="1b73a03a-cf7e-4194-bf3c-f6626b7f696d" providerId="ADAL" clId="{450E1C21-45C2-7B4E-B8CA-C259D7B321A8}" dt="2025-01-01T18:11:24.322" v="2864"/>
          <ac:inkMkLst>
            <pc:docMk/>
            <pc:sldMk cId="4069832252" sldId="269"/>
            <ac:inkMk id="6" creationId="{A83C194C-2023-FE81-BB4F-16213CE8FD5A}"/>
          </ac:inkMkLst>
        </pc:inkChg>
      </pc:sldChg>
      <pc:sldChg chg="addSp delSp modSp add mod modTransition">
        <pc:chgData name="李佩諠" userId="1b73a03a-cf7e-4194-bf3c-f6626b7f696d" providerId="ADAL" clId="{450E1C21-45C2-7B4E-B8CA-C259D7B321A8}" dt="2025-01-01T18:14:50.382" v="2876"/>
        <pc:sldMkLst>
          <pc:docMk/>
          <pc:sldMk cId="3097873867" sldId="270"/>
        </pc:sldMkLst>
        <pc:spChg chg="mod">
          <ac:chgData name="李佩諠" userId="1b73a03a-cf7e-4194-bf3c-f6626b7f696d" providerId="ADAL" clId="{450E1C21-45C2-7B4E-B8CA-C259D7B321A8}" dt="2024-12-26T15:24:50.418" v="991" actId="20577"/>
          <ac:spMkLst>
            <pc:docMk/>
            <pc:sldMk cId="3097873867" sldId="270"/>
            <ac:spMk id="111" creationId="{36BCD881-E3EA-5A7F-3304-4F41E7959A31}"/>
          </ac:spMkLst>
        </pc:spChg>
        <pc:spChg chg="mod">
          <ac:chgData name="李佩諠" userId="1b73a03a-cf7e-4194-bf3c-f6626b7f696d" providerId="ADAL" clId="{450E1C21-45C2-7B4E-B8CA-C259D7B321A8}" dt="2024-12-29T08:10:33.072" v="2524" actId="2711"/>
          <ac:spMkLst>
            <pc:docMk/>
            <pc:sldMk cId="3097873867" sldId="270"/>
            <ac:spMk id="112" creationId="{B1D0D6BC-E831-D9DD-A3CC-DBA70E64AA06}"/>
          </ac:spMkLst>
        </pc:spChg>
        <pc:picChg chg="add mod">
          <ac:chgData name="李佩諠" userId="1b73a03a-cf7e-4194-bf3c-f6626b7f696d" providerId="ADAL" clId="{450E1C21-45C2-7B4E-B8CA-C259D7B321A8}" dt="2025-01-01T18:14:50.382" v="2876"/>
          <ac:picMkLst>
            <pc:docMk/>
            <pc:sldMk cId="3097873867" sldId="270"/>
            <ac:picMk id="5" creationId="{4D5C0E78-C11F-08E9-CB8E-966BF65D733B}"/>
          </ac:picMkLst>
        </pc:picChg>
        <pc:inkChg chg="add">
          <ac:chgData name="李佩諠" userId="1b73a03a-cf7e-4194-bf3c-f6626b7f696d" providerId="ADAL" clId="{450E1C21-45C2-7B4E-B8CA-C259D7B321A8}" dt="2025-01-01T18:14:50.382" v="2876"/>
          <ac:inkMkLst>
            <pc:docMk/>
            <pc:sldMk cId="3097873867" sldId="270"/>
            <ac:inkMk id="4" creationId="{E7ACCE32-D951-E9BA-BAEB-AAAA86C3B64A}"/>
          </ac:inkMkLst>
        </pc:inkChg>
      </pc:sldChg>
      <pc:sldChg chg="new del">
        <pc:chgData name="李佩諠" userId="1b73a03a-cf7e-4194-bf3c-f6626b7f696d" providerId="ADAL" clId="{450E1C21-45C2-7B4E-B8CA-C259D7B321A8}" dt="2024-12-26T16:24:11.922" v="1033" actId="680"/>
        <pc:sldMkLst>
          <pc:docMk/>
          <pc:sldMk cId="992519166" sldId="271"/>
        </pc:sldMkLst>
      </pc:sldChg>
      <pc:sldChg chg="addSp delSp modSp add mod modTransition">
        <pc:chgData name="李佩諠" userId="1b73a03a-cf7e-4194-bf3c-f6626b7f696d" providerId="ADAL" clId="{450E1C21-45C2-7B4E-B8CA-C259D7B321A8}" dt="2025-01-01T18:08:10.457" v="2859"/>
        <pc:sldMkLst>
          <pc:docMk/>
          <pc:sldMk cId="4288727296" sldId="271"/>
        </pc:sldMkLst>
        <pc:spChg chg="mod">
          <ac:chgData name="李佩諠" userId="1b73a03a-cf7e-4194-bf3c-f6626b7f696d" providerId="ADAL" clId="{450E1C21-45C2-7B4E-B8CA-C259D7B321A8}" dt="2024-12-27T17:01:31.693" v="2280" actId="20577"/>
          <ac:spMkLst>
            <pc:docMk/>
            <pc:sldMk cId="4288727296" sldId="271"/>
            <ac:spMk id="111" creationId="{5D1F95A5-6CB6-4081-330C-845A18FCF38F}"/>
          </ac:spMkLst>
        </pc:spChg>
        <pc:spChg chg="mod">
          <ac:chgData name="李佩諠" userId="1b73a03a-cf7e-4194-bf3c-f6626b7f696d" providerId="ADAL" clId="{450E1C21-45C2-7B4E-B8CA-C259D7B321A8}" dt="2024-12-27T16:59:59.341" v="2256" actId="20577"/>
          <ac:spMkLst>
            <pc:docMk/>
            <pc:sldMk cId="4288727296" sldId="271"/>
            <ac:spMk id="112" creationId="{C15EA2C3-B978-C154-3B17-29190128F460}"/>
          </ac:spMkLst>
        </pc:spChg>
        <pc:picChg chg="add mod">
          <ac:chgData name="李佩諠" userId="1b73a03a-cf7e-4194-bf3c-f6626b7f696d" providerId="ADAL" clId="{450E1C21-45C2-7B4E-B8CA-C259D7B321A8}" dt="2024-12-26T17:23:14.480" v="1573" actId="1076"/>
          <ac:picMkLst>
            <pc:docMk/>
            <pc:sldMk cId="4288727296" sldId="271"/>
            <ac:picMk id="4" creationId="{EEB4F7FB-FD70-173B-F036-AEEE33371D78}"/>
          </ac:picMkLst>
        </pc:picChg>
        <pc:picChg chg="add mod">
          <ac:chgData name="李佩諠" userId="1b73a03a-cf7e-4194-bf3c-f6626b7f696d" providerId="ADAL" clId="{450E1C21-45C2-7B4E-B8CA-C259D7B321A8}" dt="2024-12-26T16:43:17.816" v="1409" actId="1076"/>
          <ac:picMkLst>
            <pc:docMk/>
            <pc:sldMk cId="4288727296" sldId="271"/>
            <ac:picMk id="5" creationId="{50BF4F15-C0E0-6BD5-19EB-A0E159BD3600}"/>
          </ac:picMkLst>
        </pc:picChg>
        <pc:picChg chg="add mod">
          <ac:chgData name="李佩諠" userId="1b73a03a-cf7e-4194-bf3c-f6626b7f696d" providerId="ADAL" clId="{450E1C21-45C2-7B4E-B8CA-C259D7B321A8}" dt="2025-01-01T18:08:10.457" v="2859"/>
          <ac:picMkLst>
            <pc:docMk/>
            <pc:sldMk cId="4288727296" sldId="271"/>
            <ac:picMk id="7" creationId="{C1CB0301-1CB8-4C11-3843-F332D648F553}"/>
          </ac:picMkLst>
        </pc:picChg>
        <pc:inkChg chg="add">
          <ac:chgData name="李佩諠" userId="1b73a03a-cf7e-4194-bf3c-f6626b7f696d" providerId="ADAL" clId="{450E1C21-45C2-7B4E-B8CA-C259D7B321A8}" dt="2025-01-01T18:08:10.457" v="2859"/>
          <ac:inkMkLst>
            <pc:docMk/>
            <pc:sldMk cId="4288727296" sldId="271"/>
            <ac:inkMk id="6" creationId="{DC720E43-F737-2532-0ADA-3D84AD044EBC}"/>
          </ac:inkMkLst>
        </pc:inkChg>
      </pc:sldChg>
      <pc:sldChg chg="modSp add del mod">
        <pc:chgData name="李佩諠" userId="1b73a03a-cf7e-4194-bf3c-f6626b7f696d" providerId="ADAL" clId="{450E1C21-45C2-7B4E-B8CA-C259D7B321A8}" dt="2024-12-27T14:44:10.439" v="2160" actId="2696"/>
        <pc:sldMkLst>
          <pc:docMk/>
          <pc:sldMk cId="352256816" sldId="272"/>
        </pc:sldMkLst>
      </pc:sldChg>
      <pc:sldChg chg="addSp delSp modSp add mod modTransition">
        <pc:chgData name="李佩諠" userId="1b73a03a-cf7e-4194-bf3c-f6626b7f696d" providerId="ADAL" clId="{450E1C21-45C2-7B4E-B8CA-C259D7B321A8}" dt="2025-01-01T18:05:18.106" v="2855"/>
        <pc:sldMkLst>
          <pc:docMk/>
          <pc:sldMk cId="903503577" sldId="273"/>
        </pc:sldMkLst>
        <pc:spChg chg="mod">
          <ac:chgData name="李佩諠" userId="1b73a03a-cf7e-4194-bf3c-f6626b7f696d" providerId="ADAL" clId="{450E1C21-45C2-7B4E-B8CA-C259D7B321A8}" dt="2024-12-26T18:11:13.853" v="1631" actId="20577"/>
          <ac:spMkLst>
            <pc:docMk/>
            <pc:sldMk cId="903503577" sldId="273"/>
            <ac:spMk id="111" creationId="{7A5F821E-A18C-EC4F-41E4-D8C53E41FC57}"/>
          </ac:spMkLst>
        </pc:spChg>
        <pc:spChg chg="mod">
          <ac:chgData name="李佩諠" userId="1b73a03a-cf7e-4194-bf3c-f6626b7f696d" providerId="ADAL" clId="{450E1C21-45C2-7B4E-B8CA-C259D7B321A8}" dt="2024-12-27T16:20:25.409" v="2211" actId="207"/>
          <ac:spMkLst>
            <pc:docMk/>
            <pc:sldMk cId="903503577" sldId="273"/>
            <ac:spMk id="112" creationId="{A7D89D32-F9D2-917C-D745-C12361A5B44F}"/>
          </ac:spMkLst>
        </pc:spChg>
        <pc:grpChg chg="add mod">
          <ac:chgData name="李佩諠" userId="1b73a03a-cf7e-4194-bf3c-f6626b7f696d" providerId="ADAL" clId="{450E1C21-45C2-7B4E-B8CA-C259D7B321A8}" dt="2024-12-29T08:53:30.276" v="2829" actId="1076"/>
          <ac:grpSpMkLst>
            <pc:docMk/>
            <pc:sldMk cId="903503577" sldId="273"/>
            <ac:grpSpMk id="2" creationId="{F52D63DC-15B3-2390-1C29-D56ECDB12985}"/>
          </ac:grpSpMkLst>
        </pc:grpChg>
        <pc:picChg chg="mod">
          <ac:chgData name="李佩諠" userId="1b73a03a-cf7e-4194-bf3c-f6626b7f696d" providerId="ADAL" clId="{450E1C21-45C2-7B4E-B8CA-C259D7B321A8}" dt="2024-12-29T08:52:55.663" v="2821"/>
          <ac:picMkLst>
            <pc:docMk/>
            <pc:sldMk cId="903503577" sldId="273"/>
            <ac:picMk id="3" creationId="{20A1827F-5909-B93D-081B-E8D3398334EE}"/>
          </ac:picMkLst>
        </pc:picChg>
        <pc:picChg chg="mod">
          <ac:chgData name="李佩諠" userId="1b73a03a-cf7e-4194-bf3c-f6626b7f696d" providerId="ADAL" clId="{450E1C21-45C2-7B4E-B8CA-C259D7B321A8}" dt="2024-12-29T08:52:55.663" v="2821"/>
          <ac:picMkLst>
            <pc:docMk/>
            <pc:sldMk cId="903503577" sldId="273"/>
            <ac:picMk id="4" creationId="{4403956F-79AA-62B8-B82D-1B852E4D2D09}"/>
          </ac:picMkLst>
        </pc:picChg>
        <pc:picChg chg="add mod">
          <ac:chgData name="李佩諠" userId="1b73a03a-cf7e-4194-bf3c-f6626b7f696d" providerId="ADAL" clId="{450E1C21-45C2-7B4E-B8CA-C259D7B321A8}" dt="2025-01-01T18:05:18.106" v="2855"/>
          <ac:picMkLst>
            <pc:docMk/>
            <pc:sldMk cId="903503577" sldId="273"/>
            <ac:picMk id="8" creationId="{0435DAAA-9FC8-700B-A2E2-4FD6C10BD905}"/>
          </ac:picMkLst>
        </pc:picChg>
        <pc:inkChg chg="add">
          <ac:chgData name="李佩諠" userId="1b73a03a-cf7e-4194-bf3c-f6626b7f696d" providerId="ADAL" clId="{450E1C21-45C2-7B4E-B8CA-C259D7B321A8}" dt="2025-01-01T18:05:18.106" v="2855"/>
          <ac:inkMkLst>
            <pc:docMk/>
            <pc:sldMk cId="903503577" sldId="273"/>
            <ac:inkMk id="7" creationId="{174C9ABF-5446-F96A-5524-E0340C4ADAFD}"/>
          </ac:inkMkLst>
        </pc:inkChg>
      </pc:sldChg>
      <pc:sldChg chg="addSp delSp modSp add mod modTransition modAnim">
        <pc:chgData name="李佩諠" userId="1b73a03a-cf7e-4194-bf3c-f6626b7f696d" providerId="ADAL" clId="{450E1C21-45C2-7B4E-B8CA-C259D7B321A8}" dt="2025-01-01T18:07:05.937" v="2858"/>
        <pc:sldMkLst>
          <pc:docMk/>
          <pc:sldMk cId="1089374565" sldId="274"/>
        </pc:sldMkLst>
        <pc:spChg chg="mod">
          <ac:chgData name="李佩諠" userId="1b73a03a-cf7e-4194-bf3c-f6626b7f696d" providerId="ADAL" clId="{450E1C21-45C2-7B4E-B8CA-C259D7B321A8}" dt="2024-12-29T05:29:17.293" v="2374" actId="403"/>
          <ac:spMkLst>
            <pc:docMk/>
            <pc:sldMk cId="1089374565" sldId="274"/>
            <ac:spMk id="112" creationId="{11D25150-D57E-2EA1-C493-C8A30809D59C}"/>
          </ac:spMkLst>
        </pc:spChg>
        <pc:picChg chg="add del mod">
          <ac:chgData name="李佩諠" userId="1b73a03a-cf7e-4194-bf3c-f6626b7f696d" providerId="ADAL" clId="{450E1C21-45C2-7B4E-B8CA-C259D7B321A8}" dt="2025-01-01T18:05:36.253" v="2857"/>
          <ac:picMkLst>
            <pc:docMk/>
            <pc:sldMk cId="1089374565" sldId="274"/>
            <ac:picMk id="5" creationId="{709A7066-D382-256B-01AE-134FF95C222B}"/>
          </ac:picMkLst>
        </pc:picChg>
        <pc:picChg chg="add mod">
          <ac:chgData name="李佩諠" userId="1b73a03a-cf7e-4194-bf3c-f6626b7f696d" providerId="ADAL" clId="{450E1C21-45C2-7B4E-B8CA-C259D7B321A8}" dt="2025-01-01T18:07:05.937" v="2858"/>
          <ac:picMkLst>
            <pc:docMk/>
            <pc:sldMk cId="1089374565" sldId="274"/>
            <ac:picMk id="10" creationId="{D88E3166-852B-6772-4F58-DF05D881286F}"/>
          </ac:picMkLst>
        </pc:picChg>
        <pc:inkChg chg="add">
          <ac:chgData name="李佩諠" userId="1b73a03a-cf7e-4194-bf3c-f6626b7f696d" providerId="ADAL" clId="{450E1C21-45C2-7B4E-B8CA-C259D7B321A8}" dt="2025-01-01T18:07:05.937" v="2858"/>
          <ac:inkMkLst>
            <pc:docMk/>
            <pc:sldMk cId="1089374565" sldId="274"/>
            <ac:inkMk id="9" creationId="{A2D4D498-EE87-001A-C035-4F8FE96CCCCC}"/>
          </ac:inkMkLst>
        </pc:inkChg>
      </pc:sldChg>
      <pc:sldChg chg="addSp delSp modSp add mod modTransition modAnim">
        <pc:chgData name="李佩諠" userId="1b73a03a-cf7e-4194-bf3c-f6626b7f696d" providerId="ADAL" clId="{450E1C21-45C2-7B4E-B8CA-C259D7B321A8}" dt="2025-01-01T18:05:18.106" v="2855"/>
        <pc:sldMkLst>
          <pc:docMk/>
          <pc:sldMk cId="4133220065" sldId="275"/>
        </pc:sldMkLst>
        <pc:spChg chg="mod">
          <ac:chgData name="李佩諠" userId="1b73a03a-cf7e-4194-bf3c-f6626b7f696d" providerId="ADAL" clId="{450E1C21-45C2-7B4E-B8CA-C259D7B321A8}" dt="2024-12-29T05:29:06.513" v="2359" actId="403"/>
          <ac:spMkLst>
            <pc:docMk/>
            <pc:sldMk cId="4133220065" sldId="275"/>
            <ac:spMk id="112" creationId="{5698F523-0CA6-37D1-BF5F-128899ECA771}"/>
          </ac:spMkLst>
        </pc:spChg>
        <pc:picChg chg="add del mod">
          <ac:chgData name="李佩諠" userId="1b73a03a-cf7e-4194-bf3c-f6626b7f696d" providerId="ADAL" clId="{450E1C21-45C2-7B4E-B8CA-C259D7B321A8}" dt="2025-01-01T17:54:26.181" v="2837"/>
          <ac:picMkLst>
            <pc:docMk/>
            <pc:sldMk cId="4133220065" sldId="275"/>
            <ac:picMk id="5" creationId="{83B34C8B-8F71-9177-B644-F75451A4731C}"/>
          </ac:picMkLst>
        </pc:picChg>
        <pc:picChg chg="add mod">
          <ac:chgData name="李佩諠" userId="1b73a03a-cf7e-4194-bf3c-f6626b7f696d" providerId="ADAL" clId="{450E1C21-45C2-7B4E-B8CA-C259D7B321A8}" dt="2025-01-01T18:05:18.106" v="2855"/>
          <ac:picMkLst>
            <pc:docMk/>
            <pc:sldMk cId="4133220065" sldId="275"/>
            <ac:picMk id="12" creationId="{BA906E98-17DE-393D-1A4E-86D97C29A0EB}"/>
          </ac:picMkLst>
        </pc:picChg>
        <pc:inkChg chg="add del">
          <ac:chgData name="李佩諠" userId="1b73a03a-cf7e-4194-bf3c-f6626b7f696d" providerId="ADAL" clId="{450E1C21-45C2-7B4E-B8CA-C259D7B321A8}" dt="2025-01-01T17:54:26.181" v="2837"/>
          <ac:inkMkLst>
            <pc:docMk/>
            <pc:sldMk cId="4133220065" sldId="275"/>
            <ac:inkMk id="4" creationId="{10CABFEC-EA28-E189-1E85-55465E988A3A}"/>
          </ac:inkMkLst>
        </pc:inkChg>
      </pc:sldChg>
      <pc:sldChg chg="addSp delSp modSp add mod modTransition modAnim">
        <pc:chgData name="李佩諠" userId="1b73a03a-cf7e-4194-bf3c-f6626b7f696d" providerId="ADAL" clId="{450E1C21-45C2-7B4E-B8CA-C259D7B321A8}" dt="2025-01-01T18:03:31.730" v="2852"/>
        <pc:sldMkLst>
          <pc:docMk/>
          <pc:sldMk cId="4161771483" sldId="276"/>
        </pc:sldMkLst>
        <pc:spChg chg="mod">
          <ac:chgData name="李佩諠" userId="1b73a03a-cf7e-4194-bf3c-f6626b7f696d" providerId="ADAL" clId="{450E1C21-45C2-7B4E-B8CA-C259D7B321A8}" dt="2024-12-29T05:28:07.824" v="2342" actId="403"/>
          <ac:spMkLst>
            <pc:docMk/>
            <pc:sldMk cId="4161771483" sldId="276"/>
            <ac:spMk id="112" creationId="{5E3F565F-459A-1800-7703-3EDB39FD18F3}"/>
          </ac:spMkLst>
        </pc:spChg>
        <pc:picChg chg="add del mod">
          <ac:chgData name="李佩諠" userId="1b73a03a-cf7e-4194-bf3c-f6626b7f696d" providerId="ADAL" clId="{450E1C21-45C2-7B4E-B8CA-C259D7B321A8}" dt="2025-01-01T17:54:26.181" v="2837"/>
          <ac:picMkLst>
            <pc:docMk/>
            <pc:sldMk cId="4161771483" sldId="276"/>
            <ac:picMk id="4" creationId="{D02D5E89-4511-7EAB-C7D4-511E6017DF24}"/>
          </ac:picMkLst>
        </pc:picChg>
        <pc:picChg chg="add mod">
          <ac:chgData name="李佩諠" userId="1b73a03a-cf7e-4194-bf3c-f6626b7f696d" providerId="ADAL" clId="{450E1C21-45C2-7B4E-B8CA-C259D7B321A8}" dt="2025-01-01T18:03:31.730" v="2852"/>
          <ac:picMkLst>
            <pc:docMk/>
            <pc:sldMk cId="4161771483" sldId="276"/>
            <ac:picMk id="11" creationId="{1AA1FAFB-A843-E555-02E4-B338951ECC65}"/>
          </ac:picMkLst>
        </pc:picChg>
      </pc:sldChg>
      <pc:sldChg chg="addSp delSp modSp add mod modTransition modAnim">
        <pc:chgData name="李佩諠" userId="1b73a03a-cf7e-4194-bf3c-f6626b7f696d" providerId="ADAL" clId="{450E1C21-45C2-7B4E-B8CA-C259D7B321A8}" dt="2025-01-01T17:57:34.074" v="2844"/>
        <pc:sldMkLst>
          <pc:docMk/>
          <pc:sldMk cId="3079282172" sldId="277"/>
        </pc:sldMkLst>
        <pc:spChg chg="mod">
          <ac:chgData name="李佩諠" userId="1b73a03a-cf7e-4194-bf3c-f6626b7f696d" providerId="ADAL" clId="{450E1C21-45C2-7B4E-B8CA-C259D7B321A8}" dt="2024-12-29T05:27:56.556" v="2327" actId="403"/>
          <ac:spMkLst>
            <pc:docMk/>
            <pc:sldMk cId="3079282172" sldId="277"/>
            <ac:spMk id="112" creationId="{D09200AE-0DA0-3B0D-B4F7-53AC1071FD09}"/>
          </ac:spMkLst>
        </pc:spChg>
        <pc:picChg chg="add del mod">
          <ac:chgData name="李佩諠" userId="1b73a03a-cf7e-4194-bf3c-f6626b7f696d" providerId="ADAL" clId="{450E1C21-45C2-7B4E-B8CA-C259D7B321A8}" dt="2025-01-01T17:43:32.926" v="2831"/>
          <ac:picMkLst>
            <pc:docMk/>
            <pc:sldMk cId="3079282172" sldId="277"/>
            <ac:picMk id="4" creationId="{2238B0C1-B2FB-22B1-E485-087E04447D81}"/>
          </ac:picMkLst>
        </pc:picChg>
        <pc:picChg chg="add del mod">
          <ac:chgData name="李佩諠" userId="1b73a03a-cf7e-4194-bf3c-f6626b7f696d" providerId="ADAL" clId="{450E1C21-45C2-7B4E-B8CA-C259D7B321A8}" dt="2025-01-01T17:54:26.181" v="2837"/>
          <ac:picMkLst>
            <pc:docMk/>
            <pc:sldMk cId="3079282172" sldId="277"/>
            <ac:picMk id="7" creationId="{462174F5-72FE-82A0-D127-D6113471B58F}"/>
          </ac:picMkLst>
        </pc:picChg>
        <pc:picChg chg="add del mod">
          <ac:chgData name="李佩諠" userId="1b73a03a-cf7e-4194-bf3c-f6626b7f696d" providerId="ADAL" clId="{450E1C21-45C2-7B4E-B8CA-C259D7B321A8}" dt="2025-01-01T17:55:41.468" v="2841"/>
          <ac:picMkLst>
            <pc:docMk/>
            <pc:sldMk cId="3079282172" sldId="277"/>
            <ac:picMk id="11" creationId="{118C4A3F-E051-21B0-B4DF-4E17291AF847}"/>
          </ac:picMkLst>
        </pc:picChg>
        <pc:picChg chg="add del mod">
          <ac:chgData name="李佩諠" userId="1b73a03a-cf7e-4194-bf3c-f6626b7f696d" providerId="ADAL" clId="{450E1C21-45C2-7B4E-B8CA-C259D7B321A8}" dt="2025-01-01T17:57:06.981" v="2843"/>
          <ac:picMkLst>
            <pc:docMk/>
            <pc:sldMk cId="3079282172" sldId="277"/>
            <ac:picMk id="16" creationId="{C60AF01B-67DF-58BC-B8EB-D20AFCAD93DA}"/>
          </ac:picMkLst>
        </pc:picChg>
        <pc:picChg chg="add mod">
          <ac:chgData name="李佩諠" userId="1b73a03a-cf7e-4194-bf3c-f6626b7f696d" providerId="ADAL" clId="{450E1C21-45C2-7B4E-B8CA-C259D7B321A8}" dt="2025-01-01T17:57:34.074" v="2844"/>
          <ac:picMkLst>
            <pc:docMk/>
            <pc:sldMk cId="3079282172" sldId="277"/>
            <ac:picMk id="21" creationId="{08D9D80C-7105-04E5-5421-5560E222D6AA}"/>
          </ac:picMkLst>
        </pc:picChg>
        <pc:inkChg chg="add del">
          <ac:chgData name="李佩諠" userId="1b73a03a-cf7e-4194-bf3c-f6626b7f696d" providerId="ADAL" clId="{450E1C21-45C2-7B4E-B8CA-C259D7B321A8}" dt="2025-01-01T17:55:41.468" v="2841"/>
          <ac:inkMkLst>
            <pc:docMk/>
            <pc:sldMk cId="3079282172" sldId="277"/>
            <ac:inkMk id="10" creationId="{AA4778B1-546A-007F-57EB-83107E7E32DC}"/>
          </ac:inkMkLst>
        </pc:inkChg>
        <pc:inkChg chg="add">
          <ac:chgData name="李佩諠" userId="1b73a03a-cf7e-4194-bf3c-f6626b7f696d" providerId="ADAL" clId="{450E1C21-45C2-7B4E-B8CA-C259D7B321A8}" dt="2025-01-01T17:57:34.074" v="2844"/>
          <ac:inkMkLst>
            <pc:docMk/>
            <pc:sldMk cId="3079282172" sldId="277"/>
            <ac:inkMk id="20" creationId="{CA8F4311-4764-AF10-E8FD-F4D034FEBA7F}"/>
          </ac:inkMkLst>
        </pc:inkChg>
      </pc:sldChg>
      <pc:sldChg chg="modSp add mod modTransition modShow">
        <pc:chgData name="李佩諠" userId="1b73a03a-cf7e-4194-bf3c-f6626b7f696d" providerId="ADAL" clId="{450E1C21-45C2-7B4E-B8CA-C259D7B321A8}" dt="2025-01-01T17:54:26.181" v="2837"/>
        <pc:sldMkLst>
          <pc:docMk/>
          <pc:sldMk cId="3974193257" sldId="278"/>
        </pc:sldMkLst>
        <pc:spChg chg="mod">
          <ac:chgData name="李佩諠" userId="1b73a03a-cf7e-4194-bf3c-f6626b7f696d" providerId="ADAL" clId="{450E1C21-45C2-7B4E-B8CA-C259D7B321A8}" dt="2024-12-29T07:10:46.149" v="2442" actId="27636"/>
          <ac:spMkLst>
            <pc:docMk/>
            <pc:sldMk cId="3974193257" sldId="278"/>
            <ac:spMk id="112" creationId="{1AE0F260-743B-6136-7AA5-891AF0C6BD9A}"/>
          </ac:spMkLst>
        </pc:spChg>
      </pc:sldChg>
      <pc:sldChg chg="addSp delSp modSp add mod modTransition modAnim">
        <pc:chgData name="李佩諠" userId="1b73a03a-cf7e-4194-bf3c-f6626b7f696d" providerId="ADAL" clId="{450E1C21-45C2-7B4E-B8CA-C259D7B321A8}" dt="2025-01-01T18:14:50.382" v="2876"/>
        <pc:sldMkLst>
          <pc:docMk/>
          <pc:sldMk cId="1704071410" sldId="279"/>
        </pc:sldMkLst>
        <pc:spChg chg="mod">
          <ac:chgData name="李佩諠" userId="1b73a03a-cf7e-4194-bf3c-f6626b7f696d" providerId="ADAL" clId="{450E1C21-45C2-7B4E-B8CA-C259D7B321A8}" dt="2024-12-29T08:50:16.119" v="2797" actId="403"/>
          <ac:spMkLst>
            <pc:docMk/>
            <pc:sldMk cId="1704071410" sldId="279"/>
            <ac:spMk id="112" creationId="{F921C8F3-44AA-A42A-015D-F2DC1350E4F8}"/>
          </ac:spMkLst>
        </pc:spChg>
        <pc:picChg chg="add del mod">
          <ac:chgData name="李佩諠" userId="1b73a03a-cf7e-4194-bf3c-f6626b7f696d" providerId="ADAL" clId="{450E1C21-45C2-7B4E-B8CA-C259D7B321A8}" dt="2025-01-01T18:14:10.420" v="2872"/>
          <ac:picMkLst>
            <pc:docMk/>
            <pc:sldMk cId="1704071410" sldId="279"/>
            <ac:picMk id="6" creationId="{E588D9A0-5854-027E-9C3A-9192E657045B}"/>
          </ac:picMkLst>
        </pc:picChg>
        <pc:picChg chg="add del mod">
          <ac:chgData name="李佩諠" userId="1b73a03a-cf7e-4194-bf3c-f6626b7f696d" providerId="ADAL" clId="{450E1C21-45C2-7B4E-B8CA-C259D7B321A8}" dt="2025-01-01T18:14:23.696" v="2874"/>
          <ac:picMkLst>
            <pc:docMk/>
            <pc:sldMk cId="1704071410" sldId="279"/>
            <ac:picMk id="10" creationId="{829045DE-E938-F8B6-126E-BDC5F0C6D0BF}"/>
          </ac:picMkLst>
        </pc:picChg>
        <pc:picChg chg="add mod">
          <ac:chgData name="李佩諠" userId="1b73a03a-cf7e-4194-bf3c-f6626b7f696d" providerId="ADAL" clId="{450E1C21-45C2-7B4E-B8CA-C259D7B321A8}" dt="2025-01-01T18:14:50.382" v="2876"/>
          <ac:picMkLst>
            <pc:docMk/>
            <pc:sldMk cId="1704071410" sldId="279"/>
            <ac:picMk id="14" creationId="{E525FF1B-3812-185E-EFFA-6F3A02D456E8}"/>
          </ac:picMkLst>
        </pc:picChg>
      </pc:sldChg>
      <pc:sldChg chg="addSp delSp modSp add mod modTransition modAnim">
        <pc:chgData name="李佩諠" userId="1b73a03a-cf7e-4194-bf3c-f6626b7f696d" providerId="ADAL" clId="{450E1C21-45C2-7B4E-B8CA-C259D7B321A8}" dt="2025-01-01T18:39:21.223" v="2890"/>
        <pc:sldMkLst>
          <pc:docMk/>
          <pc:sldMk cId="3643201973" sldId="280"/>
        </pc:sldMkLst>
        <pc:spChg chg="mod">
          <ac:chgData name="李佩諠" userId="1b73a03a-cf7e-4194-bf3c-f6626b7f696d" providerId="ADAL" clId="{450E1C21-45C2-7B4E-B8CA-C259D7B321A8}" dt="2024-12-29T05:30:01.176" v="2426" actId="207"/>
          <ac:spMkLst>
            <pc:docMk/>
            <pc:sldMk cId="3643201973" sldId="280"/>
            <ac:spMk id="112" creationId="{1EC27A30-8784-AFFF-805F-DFBF1C8869FB}"/>
          </ac:spMkLst>
        </pc:spChg>
        <pc:picChg chg="add del mod">
          <ac:chgData name="李佩諠" userId="1b73a03a-cf7e-4194-bf3c-f6626b7f696d" providerId="ADAL" clId="{450E1C21-45C2-7B4E-B8CA-C259D7B321A8}" dt="2025-01-01T18:26:47.176" v="2877"/>
          <ac:picMkLst>
            <pc:docMk/>
            <pc:sldMk cId="3643201973" sldId="280"/>
            <ac:picMk id="4" creationId="{DC0E0DEF-77B8-059D-3A93-438DCAB4E865}"/>
          </ac:picMkLst>
        </pc:picChg>
        <pc:picChg chg="add del mod">
          <ac:chgData name="李佩諠" userId="1b73a03a-cf7e-4194-bf3c-f6626b7f696d" providerId="ADAL" clId="{450E1C21-45C2-7B4E-B8CA-C259D7B321A8}" dt="2025-01-01T18:38:08.667" v="2883"/>
          <ac:picMkLst>
            <pc:docMk/>
            <pc:sldMk cId="3643201973" sldId="280"/>
            <ac:picMk id="10" creationId="{27F886DD-FEA6-9BF7-2883-BC67CE13EBE6}"/>
          </ac:picMkLst>
        </pc:picChg>
        <pc:picChg chg="add del mod">
          <ac:chgData name="李佩諠" userId="1b73a03a-cf7e-4194-bf3c-f6626b7f696d" providerId="ADAL" clId="{450E1C21-45C2-7B4E-B8CA-C259D7B321A8}" dt="2025-01-01T18:38:54.503" v="2885"/>
          <ac:picMkLst>
            <pc:docMk/>
            <pc:sldMk cId="3643201973" sldId="280"/>
            <ac:picMk id="15" creationId="{2324AF3C-D134-0ACD-E9BB-15BD92F718B6}"/>
          </ac:picMkLst>
        </pc:picChg>
        <pc:picChg chg="add del mod">
          <ac:chgData name="李佩諠" userId="1b73a03a-cf7e-4194-bf3c-f6626b7f696d" providerId="ADAL" clId="{450E1C21-45C2-7B4E-B8CA-C259D7B321A8}" dt="2025-01-01T18:39:03.584" v="2887"/>
          <ac:picMkLst>
            <pc:docMk/>
            <pc:sldMk cId="3643201973" sldId="280"/>
            <ac:picMk id="20" creationId="{667780A7-61DB-BF84-804A-EC460FC53879}"/>
          </ac:picMkLst>
        </pc:picChg>
        <pc:picChg chg="add del mod">
          <ac:chgData name="李佩諠" userId="1b73a03a-cf7e-4194-bf3c-f6626b7f696d" providerId="ADAL" clId="{450E1C21-45C2-7B4E-B8CA-C259D7B321A8}" dt="2025-01-01T18:39:15.706" v="2889"/>
          <ac:picMkLst>
            <pc:docMk/>
            <pc:sldMk cId="3643201973" sldId="280"/>
            <ac:picMk id="24" creationId="{B87BA228-0F15-23FA-8D84-A89B0E6F771A}"/>
          </ac:picMkLst>
        </pc:picChg>
        <pc:picChg chg="add mod">
          <ac:chgData name="李佩諠" userId="1b73a03a-cf7e-4194-bf3c-f6626b7f696d" providerId="ADAL" clId="{450E1C21-45C2-7B4E-B8CA-C259D7B321A8}" dt="2025-01-01T18:39:21.223" v="2890"/>
          <ac:picMkLst>
            <pc:docMk/>
            <pc:sldMk cId="3643201973" sldId="280"/>
            <ac:picMk id="28" creationId="{42912CF3-418D-2806-A05C-62655ED3B3A1}"/>
          </ac:picMkLst>
        </pc:picChg>
      </pc:sldChg>
      <pc:sldChg chg="addSp delSp modSp add mod modTransition modAnim">
        <pc:chgData name="李佩諠" userId="1b73a03a-cf7e-4194-bf3c-f6626b7f696d" providerId="ADAL" clId="{450E1C21-45C2-7B4E-B8CA-C259D7B321A8}" dt="2025-01-01T18:43:53.697" v="2892"/>
        <pc:sldMkLst>
          <pc:docMk/>
          <pc:sldMk cId="3071873846" sldId="281"/>
        </pc:sldMkLst>
        <pc:spChg chg="mod">
          <ac:chgData name="李佩諠" userId="1b73a03a-cf7e-4194-bf3c-f6626b7f696d" providerId="ADAL" clId="{450E1C21-45C2-7B4E-B8CA-C259D7B321A8}" dt="2024-12-29T05:30:10.943" v="2437" actId="20577"/>
          <ac:spMkLst>
            <pc:docMk/>
            <pc:sldMk cId="3071873846" sldId="281"/>
            <ac:spMk id="111" creationId="{8E6DED83-A695-8B1E-1BE4-FE21F769C445}"/>
          </ac:spMkLst>
        </pc:spChg>
        <pc:spChg chg="mod">
          <ac:chgData name="李佩諠" userId="1b73a03a-cf7e-4194-bf3c-f6626b7f696d" providerId="ADAL" clId="{450E1C21-45C2-7B4E-B8CA-C259D7B321A8}" dt="2024-12-29T08:20:28.768" v="2629" actId="404"/>
          <ac:spMkLst>
            <pc:docMk/>
            <pc:sldMk cId="3071873846" sldId="281"/>
            <ac:spMk id="112" creationId="{94A7F3CE-614D-34B9-0D58-CC1457C87061}"/>
          </ac:spMkLst>
        </pc:spChg>
        <pc:picChg chg="add del mod">
          <ac:chgData name="李佩諠" userId="1b73a03a-cf7e-4194-bf3c-f6626b7f696d" providerId="ADAL" clId="{450E1C21-45C2-7B4E-B8CA-C259D7B321A8}" dt="2025-01-01T18:13:37.644" v="2870"/>
          <ac:picMkLst>
            <pc:docMk/>
            <pc:sldMk cId="3071873846" sldId="281"/>
            <ac:picMk id="4" creationId="{E8F077CF-49DE-DE0E-3C88-302A43C9B030}"/>
          </ac:picMkLst>
        </pc:picChg>
        <pc:picChg chg="add del mod">
          <ac:chgData name="李佩諠" userId="1b73a03a-cf7e-4194-bf3c-f6626b7f696d" providerId="ADAL" clId="{450E1C21-45C2-7B4E-B8CA-C259D7B321A8}" dt="2025-01-01T18:14:26.393" v="2875"/>
          <ac:picMkLst>
            <pc:docMk/>
            <pc:sldMk cId="3071873846" sldId="281"/>
            <ac:picMk id="11" creationId="{6AD6FF75-9D94-2546-54BF-6B492F95DC09}"/>
          </ac:picMkLst>
        </pc:picChg>
        <pc:picChg chg="add del mod">
          <ac:chgData name="李佩諠" userId="1b73a03a-cf7e-4194-bf3c-f6626b7f696d" providerId="ADAL" clId="{450E1C21-45C2-7B4E-B8CA-C259D7B321A8}" dt="2025-01-01T18:43:32.947" v="2891"/>
          <ac:picMkLst>
            <pc:docMk/>
            <pc:sldMk cId="3071873846" sldId="281"/>
            <ac:picMk id="16" creationId="{BC5A2529-52DF-D2DB-C8A8-203DE902B088}"/>
          </ac:picMkLst>
        </pc:picChg>
        <pc:picChg chg="add mod">
          <ac:chgData name="李佩諠" userId="1b73a03a-cf7e-4194-bf3c-f6626b7f696d" providerId="ADAL" clId="{450E1C21-45C2-7B4E-B8CA-C259D7B321A8}" dt="2025-01-01T18:43:53.697" v="2892"/>
          <ac:picMkLst>
            <pc:docMk/>
            <pc:sldMk cId="3071873846" sldId="281"/>
            <ac:picMk id="22" creationId="{153F6C8A-67FA-4DCE-3AB9-85D4873B0092}"/>
          </ac:picMkLst>
        </pc:picChg>
        <pc:inkChg chg="add del">
          <ac:chgData name="李佩諠" userId="1b73a03a-cf7e-4194-bf3c-f6626b7f696d" providerId="ADAL" clId="{450E1C21-45C2-7B4E-B8CA-C259D7B321A8}" dt="2025-01-01T18:43:32.947" v="2891"/>
          <ac:inkMkLst>
            <pc:docMk/>
            <pc:sldMk cId="3071873846" sldId="281"/>
            <ac:inkMk id="15" creationId="{34B261F1-B282-2E78-3174-2F994BC50FC2}"/>
          </ac:inkMkLst>
        </pc:inkChg>
        <pc:inkChg chg="add">
          <ac:chgData name="李佩諠" userId="1b73a03a-cf7e-4194-bf3c-f6626b7f696d" providerId="ADAL" clId="{450E1C21-45C2-7B4E-B8CA-C259D7B321A8}" dt="2025-01-01T18:43:53.697" v="2892"/>
          <ac:inkMkLst>
            <pc:docMk/>
            <pc:sldMk cId="3071873846" sldId="281"/>
            <ac:inkMk id="21" creationId="{6ADB942E-9A28-C80C-648F-5355784901CC}"/>
          </ac:inkMkLst>
        </pc:inkChg>
      </pc:sldChg>
      <pc:sldChg chg="addSp delSp modSp add mod modTransition">
        <pc:chgData name="李佩諠" userId="1b73a03a-cf7e-4194-bf3c-f6626b7f696d" providerId="ADAL" clId="{450E1C21-45C2-7B4E-B8CA-C259D7B321A8}" dt="2025-01-01T18:08:36.285" v="2860"/>
        <pc:sldMkLst>
          <pc:docMk/>
          <pc:sldMk cId="4260481080" sldId="282"/>
        </pc:sldMkLst>
        <pc:spChg chg="mod">
          <ac:chgData name="李佩諠" userId="1b73a03a-cf7e-4194-bf3c-f6626b7f696d" providerId="ADAL" clId="{450E1C21-45C2-7B4E-B8CA-C259D7B321A8}" dt="2024-12-29T08:49:20.403" v="2758" actId="20577"/>
          <ac:spMkLst>
            <pc:docMk/>
            <pc:sldMk cId="4260481080" sldId="282"/>
            <ac:spMk id="111" creationId="{AFEA1527-4DE8-480D-0F18-2A44BBAB88F2}"/>
          </ac:spMkLst>
        </pc:spChg>
        <pc:spChg chg="mod">
          <ac:chgData name="李佩諠" userId="1b73a03a-cf7e-4194-bf3c-f6626b7f696d" providerId="ADAL" clId="{450E1C21-45C2-7B4E-B8CA-C259D7B321A8}" dt="2024-12-29T08:50:48.115" v="2819" actId="207"/>
          <ac:spMkLst>
            <pc:docMk/>
            <pc:sldMk cId="4260481080" sldId="282"/>
            <ac:spMk id="112" creationId="{71C241F2-C22E-02B3-66C0-D3082C381F15}"/>
          </ac:spMkLst>
        </pc:spChg>
        <pc:picChg chg="add mod">
          <ac:chgData name="李佩諠" userId="1b73a03a-cf7e-4194-bf3c-f6626b7f696d" providerId="ADAL" clId="{450E1C21-45C2-7B4E-B8CA-C259D7B321A8}" dt="2024-12-29T08:50:51.395" v="2820" actId="1076"/>
          <ac:picMkLst>
            <pc:docMk/>
            <pc:sldMk cId="4260481080" sldId="282"/>
            <ac:picMk id="3" creationId="{2D979CFE-6CC0-CE84-3ABD-A192F71974FD}"/>
          </ac:picMkLst>
        </pc:picChg>
        <pc:picChg chg="add mod">
          <ac:chgData name="李佩諠" userId="1b73a03a-cf7e-4194-bf3c-f6626b7f696d" providerId="ADAL" clId="{450E1C21-45C2-7B4E-B8CA-C259D7B321A8}" dt="2025-01-01T18:08:36.285" v="2860"/>
          <ac:picMkLst>
            <pc:docMk/>
            <pc:sldMk cId="4260481080" sldId="282"/>
            <ac:picMk id="7" creationId="{38B28F07-BDE0-4E8E-5404-B2E9D371406E}"/>
          </ac:picMkLst>
        </pc:picChg>
        <pc:inkChg chg="add">
          <ac:chgData name="李佩諠" userId="1b73a03a-cf7e-4194-bf3c-f6626b7f696d" providerId="ADAL" clId="{450E1C21-45C2-7B4E-B8CA-C259D7B321A8}" dt="2025-01-01T18:08:36.285" v="2860"/>
          <ac:inkMkLst>
            <pc:docMk/>
            <pc:sldMk cId="4260481080" sldId="282"/>
            <ac:inkMk id="6" creationId="{D475289B-EFEB-0DE1-5BD0-A441270F07C2}"/>
          </ac:inkMkLst>
        </pc:inkChg>
      </pc:sldChg>
      <pc:sldChg chg="delSp modSp add del mod">
        <pc:chgData name="李佩諠" userId="1b73a03a-cf7e-4194-bf3c-f6626b7f696d" providerId="ADAL" clId="{450E1C21-45C2-7B4E-B8CA-C259D7B321A8}" dt="2024-12-29T08:49:17.606" v="2756" actId="2696"/>
        <pc:sldMkLst>
          <pc:docMk/>
          <pc:sldMk cId="660369781" sldId="283"/>
        </pc:sldMkLst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7:56:43.09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3056">
    <iact:property name="dataType"/>
    <iact:actionData xml:id="d0">
      <inkml:trace xmlns:inkml="http://www.w3.org/2003/InkML" xml:id="stk0" contextRef="#ctx0" brushRef="#br0">1926 3958 24575 0,'0'43'0'20,"19"8"0"0,-18-19 0 0,3 0 0 1,28 1 0-1,2 0 0 0,-29-1 0 1,1-1 0-1,25-2 0 0,4-6 0 1,-2 0 0-1,-7-4 0 0,21-19 0 1,-42 0 0-1,32 0 0 0,-32-19 0 1,14-4 0-1,-19-29 0 0,0 26 0 0,0-21 0 1,0 42 0-1,0-32 0 0,28-15 0 1,-21 3 0-1,6-1 0 0,2 1 0 1,4 0 0-1,-8 8 0 0,2 2 0 1,10-6 0-1,2 18 0 0,-3 2 0 1,-15 2 0-1,22 4 0 0,-29 19 0 1</inkml:trace>
    </iact:actionData>
  </iact:action>
  <iact:action type="add" startTime="5185">
    <iact:property name="dataType"/>
    <iact:actionData xml:id="d1">
      <inkml:trace xmlns:inkml="http://www.w3.org/2003/InkML" xml:id="stk1" contextRef="#ctx0" brushRef="#br0">2667 7493 24575 0,'0'54'0'23,"0"-6"0"1,0 3 0 0,0-10 0 0,0 0 0 0,0 15 0 0,0 3 0 0,0-18 0-1,0 1 0 1,0-2 0 0,0 10 0 0,0 1 0 0,0-9 0 0,0 2 0 0,0-5 0 0,0 19 0-1,-2-23 0 1,4-4 0 0,17-7 0 0,-14 27 0 0,13-25 0 0,-18 21 0 0,0-42 0-1,0 33 0 1,0-34 0 0,0 15 0 0,0 9 0 0,0-21 0 0,0 22 0 0,0-29 0 0,0 18 0-1,0-13 0 1,0 33 0 0,0-33 0 0,0 42 0 0,0-40 0 0,0 21 0 0,0-28 0 0</inkml:trace>
    </iact:actionData>
  </iact:action>
  <iact:action type="add" startTime="10071">
    <iact:property name="dataType"/>
    <iact:actionData xml:id="d2">
      <inkml:trace xmlns:inkml="http://www.w3.org/2003/InkML" xml:id="stk2" contextRef="#ctx0" brushRef="#br0">889 9631 24575 0,'19'42'0'25,"-14"-18"0"0,42-5 0 0,-40 9 0 0,40-21 0 0,-43-7 0 0,34-7 0 0,-33-40 0 0,14 23 0 0,9-28 0 0,-21 8 0 0,16 5 0 0,1-2 0 0,-20 7 0 0,-3 0 0 0,7-10 0 0,2 3 0 1,9-4 0-1,-14-2 0 0,14 24 0 0,-19-29 0 0,28 7 0 0,-2 12 0 0,7-4 0 0,-14 32 0 0,-1-42 0 0,-13 21 0 0,42-7 0 0,-40 14 0 0,40 1 0 0,-42 13 0 0,14-14 0 0,-19 19 0 1</inkml:trace>
    </iact:actionData>
  </iact:action>
  <iact:action type="add" startTime="12012">
    <iact:property name="dataType"/>
    <iact:actionData xml:id="d3">
      <inkml:trace xmlns:inkml="http://www.w3.org/2003/InkML" xml:id="stk3" contextRef="#ctx0" brushRef="#br0">6900 12002 24575 0,'37'0'0'6,"-1"0"0"0,9 0 0 1,5 0 0-1,6 0 0 0,-9 0 0 1,3 0 0-1,3 0 0 1,2 0 0-1,3 0-1229 0,-10 0 0 1,2 0 0-1,2 0 0 0,1 0 1 1,2 0-1-1,0 0 0 1,1 0 0-1,1 0 1142 0,-6 0 0 1,2 0 0-1,0 0 0 0,1 0 0 1,1 0 0-1,0 0 0 1,0 0 0-1,1 0 0 0,1-1 0 1,-1 2-137-1,1-1 0 0,1 0 0 1,0 0 0-1,1 0 1 1,0 0-1-1,1 0 0 0,-1 0 0 1,1 0 0-1,-1 0 1 1,-1 0-1-1,0 0 224 0,2-1 0 1,1 2 0-1,-1-1 0 0,-1 0 0 1,1 0 0-1,-1 0 0 1,0 0 0-1,0 0 0 0,0-1 0 1,0 2 0-1,-2-1 0 0,1 0 0 1,0-1 0-1,0 2 0 1,-1-1 0-1,1 0 0 0,-2 0 0 1,0 0 0-1,-1 0 0 0,-1 0 16 1,4 0 1-1,0 0-1 1,-2 0 1-1,0 0-1 0,-1-1 1 1,-1 1-1-1,0 1 1 0,-1-1-17 1,2 0 0-1,0 0 0 1,-1 0 0-1,0 0 0 0,-2 0 0 1,-2 0 0-1,-1 0-145 1,6 0 0-1,-2 0 0 0,-2 0 1 1,-1 0-1-1,0 0 145 0,11 0 0 1,-1 0 0-1,-1 0 0 1,-6 0 887-1,-6 0 0 0,-4-1 1 1,1 2-888-1,10-1 0 0,2 0 0 1,-4 0 0-1,0 0 0 1,-3 0 1513-1,-8 1 1 0,1 0 0 1,-2-3-1514-1,9-12 0 0,-2-1 1884 1,2 12 0-1,-1-1-1884 1,-6-10 0-1,0 0 953 0,0 12 0 1,-1 4-953-1,-8-2 0 0,-1 0 360 1,2 0 0-1,-4 0-360 1,3 0 158-1,4 0-158 0,-32 0 0 1,14 0 0-1,-19 0 0 1</inkml:trace>
    </iact:actionData>
  </iact:action>
  <iact:action type="add" startTime="15060">
    <iact:property name="dataType"/>
    <iact:actionData xml:id="d4">
      <inkml:trace xmlns:inkml="http://www.w3.org/2003/InkML" xml:id="stk4" contextRef="#ctx0" brushRef="#br0">783 12298 24575 0,'0'35'0'10,"0"0"0"0,0 19 0 0,0 8 0 0,0-17 0 0,0 5 0 0,0 2 0 0,0 1-1160 0,0-6 0 0,0 2 0 0,0 1 0 0,0 1 0 0,0 1 1160 0,0-2 0 0,0 2 0 0,0 0 0 0,0 1 0 0,0 1 0 0,0 0-367 0,0 3 0 0,0 1 0 0,0 1 1 0,0-1-1 0,0 0 0 0,0 0 367 0,0-3 0 0,0-1 0 0,0 1 0 0,0-1 0 0,0 0 0 0,0 1 0 0,0 2 0 0,0 1 0 0,0 0 0 0,0-1 0 0,0 0 0 0,0-1-65 0,0 5 0 0,0-1 0 0,0-1 0 0,0 0 1 0,0-1 64 0,0-3 0 0,0-1 0 0,0 0 0 1,0-1 0-1,0-1-265 0,0 5 1 0,0-1-1 0,0-1 1 0,0 0 264 0,0 0 0 0,0 1 0 0,0-2 0 0,0-5 531 0,0-5 1 0,0-3-1 0,0 1-531 0,0 14 0 0,0 3 0 0,0-4 0 0,0-4 0 0,0-1 945 0,0-9 0 0,0 1 0 0,0-1-945 0,0 8 0 0,0-1 0 0,0 4 0 0,0-1 0 0,0-2 0 0,0-1 1258 0,0-9 1 0,0-1-1259 0,0-2 0 0,0-1 1720 0,0 17-1720 0,0-8 647 0,0-11-647 0,0 5 70 0,0-33-70 0,0 42 0 0,0-40 0 0,0 21 0 0,0-28 0 0,0 19 0 0,28-15 0 0,-21 15 0 0,22-19 0 0,-29 0 0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942">
    <iact:property name="dataType"/>
    <iact:actionData xml:id="d0">
      <inkml:trace xmlns:inkml="http://www.w3.org/2003/InkML" xml:id="stk0" contextRef="#ctx0" brushRef="#br0">9123 3556 24575 0,'23'24'0'18,"2"1"0"0,-3-3 0 0,-15-15 0 0,17 17 0 0,-1-1 0 0,-18-19 0 0,14 15 0 0,-19-19 0 0,19 19 0 0,-14-14 0 0,13 42 0 0,-18-40 0 0,29 40 0 0,-22-42 0 0,21 13 0 0,-9-18 0 0,-15 0 0 0,34 19 0 0,-33-14 0 0,42 14 0 0,-40-19 0 0,21 0 0 0,-28-19 0 0,19 14 0 0,-14-32 0 0,13 4 0 0,-16 2 0 0,-4-2 0 1,2 1 0-1,0-2 0 0,0-6 0 0,0-2 0 0,-1-9 0 0,2-2 0 0,4 14 0 0,1-1 0 0,2 0 0 0,2-3 0 0,2-1 0 0,-1 1 0 0,-3 1 0 0,0-1 0 0,2 4 0 0,13-11 0 0,1 3 0 0,-11 4 0 0,-2 1 0 0,-1 9 0 0,3 3 0 0,12 4 0 0,-3 0 0 0,-15-26 0 0,17 29 0 0,-1 2 0 0,-18-12 0 0,14 14 0 0,-19 19 0 1</inkml:trace>
    </iact:actionData>
  </iact:action>
  <iact:action type="add" startTime="4373">
    <iact:property name="dataType"/>
    <iact:actionData xml:id="d1">
      <inkml:trace xmlns:inkml="http://www.w3.org/2003/InkML" xml:id="stk1" contextRef="#ctx0" brushRef="#br0">7980 9631 24575 0,'0'23'0'17,"0"15"0"1,0-33 0 0,0 14 0 0,0-19 0 0,0 0 0 0,28-19 0 0,-21-33 0 0,16 20 0 0,1-4 0 0,-14-10 0 0,-5-7 0-1,4 1-249 1,6 9 1 0,3 2 0 0,0-2 248 0,3-6 0 0,0 0 0 0,1-1 0 0,-1 2 0 0,0-1 0 0,3 5 0 0,2 8 0-1,3 4 0 1,-2-1 0 0,7-17 0 0,-2 3 0 0,-10 18 0 0,1 7 0 0,24 3 0 0,-43 19 0 0,15 0 0 0,-19 0 0 0</inkml:trace>
    </iact:actionData>
  </iact:action>
  <iact:action type="add" startTime="5618">
    <iact:property name="dataType"/>
    <iact:actionData xml:id="d2">
      <inkml:trace xmlns:inkml="http://www.w3.org/2003/InkML" xml:id="stk2" contextRef="#ctx0" brushRef="#br0">11007 14161 24575 0,'0'54'0'16,"0"-19"0"1,0 0 0 0,0 22 0-1,0-25 0 1,0-1 0 0,0 2 0 0,18 5 0-1,-13-34 0 1,14 15 0 0,0-19 0 0,-14 0 0-1,42 0 0 1,-40 0 0 0,21 0 0 0,-9 0 0-1,-15 0 0 1,34 0 0 0,-33 0 0 0,14 0 0-1,9 0 0 1,-21 28 0 0,21-21 0 0,-9 40 0-1,-14-42 0 1,32 33 0 0,-32-33 0 0,42 13 0-1,-40-18 0 1,40 0 0 0,-23 0 0 0,-1-37 0-1,1 2 0 1,-1-6 0 0,-13 4 0 0,-3-4 0-1,2 0-264 1,6-2 1 0,2 0-1 0,3-1 264-1,2-5 0 1,3 0 0 0,-2 4 0 0,1 2 0-1,2 3 0 1,13-6 0 0,2 3 0 0,-19 15 0-1,0 4 0 1,30-2 0 0,-28-21 0 0,23 43 0-1,-40-15 0 1,21 19 0 0,-28 0 0 0</inkml:trace>
    </iact:actionData>
  </iact:action>
  <iact:action type="add" startTime="11357">
    <iact:property name="dataType"/>
    <iact:actionData xml:id="d3">
      <inkml:trace xmlns:inkml="http://www.w3.org/2003/InkML" xml:id="stk3" contextRef="#ctx0" brushRef="#br0">8530 8636 24575 0,'24'0'0'11,"-5"0"0"0,-45-1 0 0,-14 2 0 0,-14 18 0 0,16-5 0 1,-6 3 0-1,3 4 0 0,7 2 0 0,2 3 0 0,2 2 0 1,2 3 0-1,3 1 0 0,0 2 0 0,1 0 0 0,0 0 0 1,2 1 0-1,-5 14 0 0,2-1 0 0,3-9 0 0,-1-1 0 1,-2-1 0-1,-1-3 0 0,1-7 0 0,-2-3 0 0,-4-1 0 1,-2-1 0-1,-7 4 0 0,-4 0 0 0,6-8 0 0,-1-1 0 1,0 0 0-1,-10 5 0 0,-3 0-199 0,6-5 1 0,-3 0-1 1,3 1 199-1,-6 9 0 0,3-2 0 0,1-12 0 0,0 0 0 1,-4 12 0-1,5-3 0 0,-3-18 0 0,11 6 0 0,-2-1 0 1,9-8 0-1,1-2 0 0,-1 1 0 0,-2 0 298 0,-6 1 0 1,-2-2-298-1,-1-8 0 0,1-1 0 0,8 9 0 0,0-2 0 1,-15-19 0-1,-1-3 0 0,11 13 0 0,1-2 0 0,6-10 0 1,0-6 0-1,-1 4 0 0,-20 1 0 0,3 0 0 0,15-10 0 0,1 0 0 1,-7 8 0-1,2 2 0 0,15 4 0 0,4-3 0 0,1-15 0 1,5-2 0-1,-5-8 0 0,18 14 0 0,2 0 0 0,-1-17 0 1,0 20 0-1,0 0 0 0,-1-1 0 0,2 0 0 0,7 2 0 1,3-1 0-1,2-9 0 0,7 2 0 0,9 13 0 0,5 3 0 1,8-13 0-1,1 1 0 0,-10 7 0 0,2 4 0 0,2 13 0 1,5 4 0-1,-3-1 0 0,2-7 0 0,0 2 0 0,-1 10 0 1,3 5 0-1,-1-1 0 0,6-1 0 0,0 0 0 0,5 0 0 1,-2 0 0-1,-17 0 0 0,0 0 0 0,8 0 0 0,-4 0 0 1,-12 0 0-1,21 28 0 0,-43-21 0 0,15 17 0 0,0-1 0 1,-14-18 0-1,42 14 0 0,-40 0 0 0,40-14 0 0,-42 42 0 1,32-40 0-1,-32 40 0 0,14-43 0 0,9 34 0 0,-21-33 0 1,21 42 0-1,-9-40 0 0,-14 40 0 0,14-42 0 0,-19 13 0 1</inkml:trace>
    </iact:actionData>
  </iact:action>
  <iact:action type="add" startTime="23792">
    <iact:property name="dataType"/>
    <iact:actionData xml:id="d4">
      <inkml:trace xmlns:inkml="http://www.w3.org/2003/InkML" xml:id="stk4" contextRef="#ctx0" brushRef="#br0">11007 14647 24575 0,'35'27'0'11,"0"0"0"1,15 6 0-1,-16-12 0 1,2-4 0-1,16-12 0 1,-7 14 0 0,6-19 0-1,-27 0 0 1,-1-27 0-1,1-12 0 1,-1 1 0 0,-1-7 0-1,-6 5 0 1,1-6 0-1,-1-4 0 1,0 1-703 0,1-5 0-1,-2-2 0 1,1 0 0-1,0-2 703 1,0 6 0-1,1-2 0 1,-1 0 0 0,1 0 0-1,-3 0 0 1,-3 4 0-1,-1 0 0 1,0 0 0 0,-1 0 0-1,0 1-238 1,2-2 1-1,-1 0 0 1,0 0 0 0,1 2 0-1,-1 4 237 1,3-6 0-1,0 4 0 1,-1-1-173-1,-2-9 1 1,0-2 0 0,3 6 172-1,9 1 0 1,0 2 0-1,-10 9 0 1,-2-2 0 0,1 3 0-1,10-1 0 1,-4 4 0-1,-12-15 0 1,13 34 0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992">
    <iact:property name="dataType"/>
    <iact:actionData xml:id="d0">
      <inkml:trace xmlns:inkml="http://www.w3.org/2003/InkML" xml:id="stk0" contextRef="#ctx0" brushRef="#br0">8932 9779 24575 0,'0'42'0'11,"0"-18"0"1,0-5 0 0,0 9 0 0,0-21 0-1,19 21 0 1,-14-9 0 0,32-14 0 0,-32 14 0 0,42-19 0-1,-21 0 0 1,7 0 0 0,5 0 0 0,-5 18 0-1,11-13 0 1,-18 17 0 0,0 3 0 0,26 1 0 0,-29-2 0-1,-2 4 0 1,7-2 0 0,-4-1 0 0,0 20 0-1,23-12 0 1,-40-14 0 0,21 0 0 0,-9-33 0 0,-14 28 0-1,13-52 0 1,-18 5 0 0,0-12 0 0,-1 7 0-1,2-4 0 1,7-4 0 0,3-4-419 0,-1 3 1 0,1-3 0-1,1-1 418 1,2-5 0 0,0 0 0 0,3-4-649-1,-3 15 0 1,1-1 0 0,2-2 0 0,0-1 0 0,0 0 649-1,-2 1 0 1,1 0 0 0,0-2 0 0,1 0 0-1,-1-1 0 1,0 1 0 0,1-1 0 0,-1 1 0 0,1-1 0-1,-1-1 0 1,2 1 0 0,-1-2 0 0,0 5 0-1,1-2 0 1,-1 0 0 0,1 0 0 0,0 1 0 0,0 0 0-1,-1 2 0 1,3-11 0 0,0 1 0 0,-1 2 0-1,0 1 0 1,-1 0 0 0,2-5 0 0,-1 2 0 0,0 1 0-1,1 3 0 1,-2 7 0 0,1 2 0 0,-1 3 0-1,-3 5 0 1,-2-6 0 0,-2 8 0 0,8-3 0 0</inkml:trace>
    </iact:actionData>
  </iact:action>
  <iact:action type="add" startTime="7247">
    <iact:property name="dataType"/>
    <iact:actionData xml:id="d1">
      <inkml:trace xmlns:inkml="http://www.w3.org/2003/InkML" xml:id="stk1" contextRef="#ctx0" brushRef="#br0">14012 17526 24575 0,'47'0'0'5,"0"0"0"1,-6 0 0 0,4 0 0-1,2 0 0 1,2 0 0 0,5 0 0-1,2 0 0 1,3 0 0 0,2 0-1289-1,-10 0 1 1,2 0 0 0,2 0-1-1,1 0 1 1,1 0 0 0,0 0 1288-1,-3 0 0 1,0 0 0 0,1 0 0-1,1 0 0 1,0 0 0 0,1 0 0 0,-1 0-338-1,-4 0 1 1,1 0 0 0,0 0 0-1,0 0 0 1,1 0 0 0,-1 0 0-1,1 0 0 1,0 0 337 0,2 0 0-1,-1 0 0 1,1 0 0 0,0 0 0-1,1 0 0 1,-1 0 0 0,1 0 0-1,-1 0 0 1,2 0 0 0,0 0 0 0,-1 0 0-1,1 0 0 1,0 0 0 0,1 0 0-1,-1 0 0 1,0 0 0 0,0 0 0-1,0 0 0 1,0 0 0 0,0 0 0-1,0 0 0 1,0 0 0 0,0 0 0-1,-1 0 0 1,-3 0 0 0,0 0 0-1,0 0 0 1,-1 0 0 0,1 0 0-1,-1 0 0 1,1 0 0 0,0 0 0 0,3 0 0-1,1 0 0 1,1 0 0 0,-1 0 0-1,0 0 0 1,0 0 0 0,-2 0 0-1,-1 0-46 1,7 0 1 0,-1 0 0-1,-2 0-1 1,0 0 1 0,0 0 0-1,1 0 45 1,-8 0 0 0,1 0 0-1,0 0 0 1,0 0 0 0,-1 0 0 0,-1 0 0-1,-3 0-198 1,5 0 1 0,-3 0 0-1,-1 0 0 1,-1 0-1 0,1 0 198-1,13 0 0 1,-1 0 0 0,-1 0 0-1,-5 0 784 1,-7 0 0 0,-5 0 0-1,0 0-784 1,15 0 0 0,-6 0 962-1,0 0 1 1,-28 0-1 0,-6 0 1 0</inkml:trace>
    </iact:actionData>
  </iact:action>
  <iact:action type="add" startTime="9488">
    <iact:property name="dataType"/>
    <iact:actionData xml:id="d2">
      <inkml:trace xmlns:inkml="http://www.w3.org/2003/InkML" xml:id="stk2" contextRef="#ctx0" brushRef="#br0">3598 14499 24575 0,'0'-58'0'8,"0"0"0"0,0 0 0 1,0 13 0-1,0-2 0 0,0-2 0 1,0-2 0-1,0-3 0 1,0-1 0-1,0 1 0 0,0-2 0 1,0-2 0-1,0-1 0 1,0-2 0-1,0 0 0 0,0-2 0 1,0 0-894-1,0 10 0 0,0 0 1 1,0-2-1-1,0 0 0 1,0-1 1-1,0-1-1 0,0 1 0 1,0-1 1-1,0 0-1 1,0 1 0-1,0 0 758 0,0-2 1 1,0 1-1-1,0-1 1 1,0 0-1-1,0 0 1 0,0 0 0 1,0 0-1-1,0 1 1 0,0 0-1 1,0 1 1-1,0 0 135 1,0 0 0-1,0 0 0 0,0 1 0 1,0 0 0-1,0 0 0 1,0 1 0-1,0 1 0 0,0-1 0 1,0 1 0-1,0 1-3 1,0-9 1-1,0 1-1 0,0-1 1 1,0 1-1-1,0 2 1 0,0 1-1 1,0 1 1-1,0 3 2 1,0-11 0-1,0 2 0 0,0 3 0 1,0 2 0-1,0 3 450 1,0 1 1-1,0 3-1 0,0 3 1 1,0 4-451-1,0-12 0 0,0 7 0 1,0 10 0-1,0 10 0 1,0 21 5420-1,0-21-5420 0,0-10 3678 1,0-19-3678-1,0 11 0 1,0-4 220-1,0 1 1 0,0 2-221 1,0 3 0-1,0 3 0 1,0 8 0-1,0 2 0 0,0-20 0 1,-18 27 0-1,13 5 0 0,-42 38 0 1,33 13 0-1,2 7 0 1,-13 9 0-1,-2 5-232 0,8-6 1 1,1 4-1-1,3-1 232 1,6-6 0-1,2-1 0 0,-2-1 0 1,-6-2 0-1,-3-2 0 1,4 0-56-1,2 14 0 0,0-1 56 1,-11-1 0-1,-6-3 0 0,-1-7 0 1,-3-3 0-1,0 0 0 1,0-3 0-1,0-8 0 0,2-1 0 1,-2 20 0-1,-4-12 690 1,32 5-690-1,-14-34 29 0,-9 43 0 1,21-40 0-1,-21 22 1 1</inkml:trace>
    </iact:actionData>
  </iact:action>
  <iact:action type="add" startTime="11058">
    <iact:property name="dataType"/>
    <iact:actionData xml:id="d3">
      <inkml:trace xmlns:inkml="http://www.w3.org/2003/InkML" xml:id="stk3" contextRef="#ctx0" brushRef="#br0">3302 10414 24575 0,'24'19'0'13,"7"-5"0"1,3 5 0 0,-9 8 0-1,0 6 0 1,3-2-565 0,12-2 0-1,5-3 0 1,-1 2 565 0,0 7 0-1,-1 2 0 1,0-6 0 0,7-6 0-1,-4-5 0 1,6 8 0 0,-33-28 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122">
    <iact:property name="dataType"/>
    <iact:actionData xml:id="d0">
      <inkml:trace xmlns:inkml="http://www.w3.org/2003/InkML" xml:id="stk0" contextRef="#ctx0" brushRef="#br0">8678 3598 24575 0,'0'54'0'17,"19"-2"0"0,-14 0 0 1,26-29 0-1,4-1 0 1,-21 5 0-1,2-3 0 0,25-12 0 1,-2 0 0-1,-13 35 0 1,21-21 0-1,-23 7 0 1,27-14 0-1,-25-19 0 0,21 0 0 1,-42 0 0-1,33 0 0 1,-34-19 0-1,43-14 0 0,-42 3 0 1,-3-4 0-1,21-6 0 1,1-4 0-1,-11-12 0 1,-2-4-204-1,5 18 0 0,3-1 1 1,-2-1 203-1,-8 1 0 1,-2-1 0-1,3 2 0 0,5 2 0 1,2 2 0-1,-2 0 0 1,-5-15 0-1,3 3 0 1,13 15 0-1,0 2 0 0,-13-8 0 1,0 2 0-1,10 16 0 1,1 1 0-1,-1-30 0 0,3 25 0 1,0 3 611-1,0-2-611 1,-2 2 0-1,-1 1 0 1,1-1 0-1,-1 1 0 0,2-6 0 1,-3 11 0-1,-15 39 0 1,21-42 0-1,-28 49 0 1</inkml:trace>
    </iact:actionData>
  </iact:action>
  <iact:action type="add" startTime="17269">
    <iact:property name="dataType"/>
    <iact:actionData xml:id="d1">
      <inkml:trace xmlns:inkml="http://www.w3.org/2003/InkML" xml:id="stk1" contextRef="#ctx0" brushRef="#br0">9419 13568 24575 0,'0'-24'0'5,"0"-6"0"0,0-6 0 0,0-1 0 0,0-3 0 0,0-8 0 0,0-5 0 0,0-1 0 1,0-4 0-1,0 0-600 0,0 4 0 0,0-1 0 0,0 0 600 0,0 9 0 0,0 0 0 1,0-1 0-1,0 0 0 0,0 0 0 0,0 0 0 0,0 0 0 0,0 2 0 0,-2-6 0 1,1 3 0-1,4-1-150 0,8-1 1 0,5 0 0 0,4 2 149 0,3 3 0 0,2 3 0 1,5-1 0-1,-2 7 0 0,4-1 0 0,2 1 0 0,1 2-462 0,5 1 0 0,2 1 0 1,1 0 0-1,-1 0 462 0,0-5 0 0,0 0 0 0,1-1 0 0,2 2-493 0,-4 5 0 1,2 1 0-1,1 1 0 0,1-1 0 0,1 1 493 0,1 0 0 0,2 0 0 0,0 0 0 1,0 0 0-1,1-3-338 0,-5 1 0 0,1-1 1 0,-1-2-1 0,2 1 0 0,0 0 1 0,1 1 337 1,-5 6 0-1,2 0 0 0,1 2 0 0,-1-1 0 0,1 0 0 0,-1-1 0 0,0-1 0 1,-1-2 0-1,-1-2 0 0,-1-1 0 0,1 0 0 0,-1 0 0 0,1 0 0 0,1 2 0 1,0 0 0-1,1 0 0 0,1 0 0 0,-1 1 0 0,0 1 0 0,1 1 0 0,-2 1 0 1,3-1 0-1,0 3 0 0,-1 1 0 0,0 0 0 0,0-1 0 0,0-1-210 0,-1-3 1 1,1-1 0-1,0-1 0 0,-1 0 0 0,0 2-1 0,0 3 210 0,4 2 0 0,0 3 0 1,0 2 0-1,0-1 0 0,0-2 0 0,2-3 0 0,-1-1 0 0,1-1 0 0,-1 1 0 1,0 1-60-1,4-2 0 0,0 2 1 0,-1 1-1 0,2-1 60 0,-6 3 0 0,1 0 0 0,0-1 0 1,0 2 0-1,-2 1 0 0,2 0 0 0,-1 3 0 0,0 0 0 0,0-1 172 0,6-4 1 1,0 0 0-1,0 0 0 0,-1 4-173 0,-3 4 0 0,-1 2 0 0,0 1 0 0,-1-1 468 1,-5-2 0-1,-1-1 0 0,0 0 0 0,1 3-468 0,4 4 0 0,2 2 0 0,-1 1 0 1,-1-3 0-1,10-8 0 0,-2-2 0 0,2 2 0 0,-9 7 0 0,1 2 0 0,1 0 0 1,-1 0 0-1,-1-2 0 0,-1 0 0 0,0 0 0 0,0-1 0 0,-2-1 0 0,0-1 0 1,-1 1 0-1,-1 3 672 0,7 4 0 0,-1 3 0 0,-3-2-672 0,12-7 0 0,-3 0 0 1,-2 8 0-1,-4 2 1036 0,-15-1 1 0,-2 0-1037 0,19 0 0 0,-33 0 0 0,-19 0 0 1</inkml:trace>
    </iact:actionData>
  </iact:action>
  <iact:action type="add" startTime="18757">
    <iact:property name="dataType"/>
    <iact:actionData xml:id="d2">
      <inkml:trace xmlns:inkml="http://www.w3.org/2003/InkML" xml:id="stk2" contextRef="#ctx0" brushRef="#br0">14796 9123 24575 0,'18'35'0'8,"34"-7"0"1,-6-25 0 0,4-6 0 0,5 3 0-1,1 0 0 1,4 0 0 0,-5 0 0 0,2 0 0 0,-23 0 0-1,-2 0 0 1,-7 0 0 0,27 0 0 0,-17-1 0 0,1 2 0-1,2 8 0 1,1 1 0 0,9-8 0 0,1 1 0 0,3 14 0-1,-1 3 0 1,-2-3 0 0,-1-1 0 0,-9-3 0 0,-1 0 0-1,12 13 0 1,-1-5 0 0,-15-18 0 0,0-1 0 0,17 17 0-1,2 0 0 1,-5-16 0 0,0-2 0 0,0 9 0-1,1-1 0 1,-9-8 0 0,2-3 0 0,-2 3 0 0,11 13 0-1,-1 0 0 1,-1-10 0 0,-2-1 0 0,-3 13 0 0,-8-3 0-1,-10-13 0 1,21 0 0 0,-42 0 0 0,-5 0 0 0,-33 0 0-1,4 0 0 1,-5 0 0 0,-15-1 0 0,-6 2 0 0,9 3 0-1,-3 3 0 1,-4 0-726 0,1-2 0 0,-2 0 0 0,-3 1 0-1,-1 2 726 1,5 3 0 0,-2 2 0 0,0 2 0-1,-2 1 0 1,-1 0-538 0,11-4 1 0,-3 0 0 0,0 1 0-1,0 0 0 1,-1 1-1 0,1 2 1 0,0 0 537 0,0 2 0-1,1 2 0 1,-1 0 0 0,1 2 0 0,0 0 0 0,0 1 0-1,0 0 0 1,-2 1 0 0,1 2 0 0,0 0 0 0,0 0 0-1,0 1 0 1,1-1 0 0,0 0 0 0,3-1 0 0,-1-1 0-1,1 1 0 1,0-1 0 0,1 1 0 0,2 0 0-1,1 1-307 1,-7 9 0 0,3 2 1 0,1 0-1 0,0-2 1-1,0-2 306 1,1-7 0 0,-2-2 0 0,1-2 0 0,3 1 0-1,5 2-30 1,-1 10 0 0,7 1 0 0,-1-4 30 0,-20 1 0-1,5-2 1007 1,22-6 0 0,5 1-1007 0,4 1 0 0,-1-2 3868-1,-20 1-3868 1,32 21 0 0,-14-42 0 0,19 14 0 0</inkml:trace>
    </iact:actionData>
  </iact:action>
  <iact:action type="add" startTime="22045">
    <iact:property name="dataType"/>
    <iact:actionData xml:id="d3">
      <inkml:trace xmlns:inkml="http://www.w3.org/2003/InkML" xml:id="stk3" contextRef="#ctx0" brushRef="#br0">6011 7747 24575 0,'37'0'0'9,"-1"0"0"0,5 0 0 0,3 0 0 0,12 0 0 0,3 0-340 1,-16 0 1-1,0 0 0 0,1 0 339 0,-1 0 0 0,0 0 0 1,0 0 0-1,15 0 0 0,-1 0 167 0,-3 0 0 0,-4 0-167 1,-16 0 0-1,0 0 84 0,8-2 1 0,-4 4-85 0,-12 17 0 1,-2 5 0-1,-1 4 0 0,0 21 257 0,3-9 1 0,0 0-258 1,0 5 0-1,-1-19 0 0,-3-1 0 0,-17-1 0 0,13 1 0 1,1-3 0-1,-14-15 0 0,14 40 0 0,-19-42 0 0,-19 32 0 1,-5-32 0-1,0 18 0 0,-3 1 0 0,-4-20 0 0,-2-1 0 1,-8 20 0-1,-3 1 0 0,-12-12 0 0,-3 0-279 0,17 4 1 1,-1 3-1-1,-1-3 279 0,-5-6 0 0,-1-3 0 0,1 2 0 1,5 7 0-1,2 2 0 0,-2-5 0 0,-3-8 0 0,-2-6 0 0,2 2 0 1,4 5 0-1,0 1 0 0,0-1 0 0,-6-5 0 0,-1-1 0 1,0-1 0-1,1 1 0 0,0 1 0 0,-1-2 0 0,-5-3 0 1,-1-3 0-1,0-1 0 0,5-2 0 0,0-1 0 0,0-1 0 1,-6 0 0-1,-1-2 0 0,6-5 0 0,15-4 0 0,5-5 0 1,0-1 0-1,-4 0 0 0,1-3 0 0,7-3 0 0,15-5 0 1,7-4 0-1,0-1 0 0,-5-4 0 0,1 0 0 0,2-1 0 1,6-6 0-1,3 0 0 0,0 1 0 0,-1 3 0 0,0 2 0 1,0-1 0-1,-1-6 0 0,-1-1 0 0,5 6 0 0,11-1 0 1,1 5 0-1,-14-6 0 0,5 9 0 0,22 19 0 0,-28-2 0 1</inkml:trace>
    </iact:actionData>
  </iact:action>
  <iact:action type="add" startTime="31749">
    <iact:property name="dataType"/>
    <iact:actionData xml:id="d4">
      <inkml:trace xmlns:inkml="http://www.w3.org/2003/InkML" xml:id="stk4" contextRef="#ctx0" brushRef="#br0">11049 15494 24575 0,'24'0'0'4,"23"0"0"1,-3 0 0 0,-1 0 0 0,10 0 0 0,2 0-1301 0,-9 0 0 0,2 0 0 0,2 0 1 0,3 0 1300 0,2 0 0 0,3 0 0 0,3 0 0 0,0 0 0 0,1 0-529 0,-6 0 1-1,1 0-1 1,1 0 1 0,0 0-1 0,1 0 1 0,1 0 528 0,-6 0 0 0,2 0 0 0,0 0 0 0,0 0 0 0,0 0 0 0,1 0 0 0,0 0-255 0,-4 0 1 0,-1 0 0 0,1 0-1-1,0 0 1 1,0 0 0 0,0 0 0 0,2 0-1 0,-1 0 255 0,-1 0 0 0,0 0 0 0,0 0 0 0,1 0 0 0,0 0 0 0,1 0 0 0,-1 0 0 0,-1 0 0 0,0 0 0 0,5 0 0-1,-2 0 0 1,0 1 0 0,0-1 0 0,1 0 0 0,-1 0 0 0,1 0 0 0,1-1 0 0,-2 0 0 0,0 0 0 0,1 0 0 0,1-1 0 0,-1 0 0 0,1 0 0 0,-1-1 0 0,-1 0 0-1,0-1 0 1,1-1 0 0,0-1 0 0,0 0 0 0,-2-1 0 0,1 0 0 0,0 0 0 0,0 0 0 0,1 0 0 0,2 2 0 0,1-1 0 0,0 1 0 0,0 0 0 0,-1 0 0 0,1-2 0 0,-2 0 0-1,-1-2-302 1,2-3 1 0,-1-1-1 0,-1-2 1 0,-1 0 0 0,0 0-1 0,0 0 1 0,-1 1 301 0,-1 3 0 0,-1 0 0 0,0 0 0 0,0 1 0 0,-1-1 0 0,0 0 0 0,-2-1-39-1,5-3 0 1,-2 0 1 0,0-1-1 0,-1-1 1 0,-1 0-1 0,0 0 39 0,6-3 0 0,0 0 0 0,-2-1 0 0,0 0 0 0,-1 0 231 0,-4 2 1 0,0 0-1 0,-1-1 1 0,0 1-1-1,-3-1-231 1,7-3 0 0,-3-1 0 0,0 0 0 0,-3-1 609 0,-3 0 1 0,-2-1 0 0,-1-1-1 0,-1 1-609 0,11-5 0 0,-1 0 0 0,-2-3 0 0,-4-6 0 0,-2-4 0 0,1 3 0-1,2 7 0 1,1 2 0 0,-3-3 0 0,-6-6 0 0,-3-2 0 0,3 5 1000 0,2 13 1 0,2 4 0 0,-6-1-1001 0,-4-14 0 0,-3 1 551 0,9 8 1 0,-8 2 0 0,-24 0 0 0,14-4 0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422">
    <iact:property name="dataType"/>
    <iact:actionData xml:id="d0">
      <inkml:trace xmlns:inkml="http://www.w3.org/2003/InkML" xml:id="stk0" contextRef="#ctx0" brushRef="#br0">9017 14161 24575 0,'36'0'0'3,"1"0"0"0,12 0 0 0,9 0 0 0,4 0 0 1,-9 0 0-1,4 0 0 0,2 0 0 0,4 0 0 1,2 0-1229-1,-12 0 0 0,2 1 0 0,3 0 0 1,1 0 1-1,1 0-1 0,2-2 0 0,-1 0 0 1,1-1 1084-1,-7-2 0 0,2 0 1 0,0-1-1 1,1 0 1-1,0-1-1 0,0-1 0 0,1-1 1 1,0 0-1-1,0-1 1 0,0-1-54 0,-4 0 0 1,1-1 0-1,0 0 0 0,0-1 0 0,0-1 1 1,0-1-1-1,0 0 0 0,0 0 0 0,1-2 0 1,-1 0 0-1,0-2 198 0,-3 1 0 0,1 0 0 1,0-1 0-1,-1-1 0 0,1-1 0 0,0 0 0 1,-1-1 0-1,1-1 0 0,-1-1 0 0,0 0 0 1,-1-1 0-1,0-1-74 0,1-1 0 0,0-2 0 1,-1 0 0-1,0-1 0 0,0-1 1 0,-1 0-1 1,0-2 0-1,0 0 0 0,0 0 0 0,0-1 0 1,0 0 1-1,0-1 73 0,-2 2 0 0,-1-2 0 1,1 0 0-1,0 0 0 0,-1-1 0 0,0-1 0 0,0 0 0 1,1 0 0-1,-2-1 0 0,1 0 0 0,0 0 0 1,-1 0 0-1,1-1-146 0,-4 2 1 0,1 0 0 1,-1 0-1-1,1-1 1 0,-1 1 0 0,1-1 0 1,-1-1-1-1,0 1 1 0,-1-2 0 0,1 1 0 1,-1-1-1-1,-1 0 1 0,0 0 0 0,0-1 145 1,-1 0 0-1,0-1 0 0,-1 0 0 0,0-1 0 1,-1-1 0-1,0 1 0 0,0-1 0 0,0 0 0 1,-1 0 0-1,0 0 0 0,0 0 0 0,0 0 0 1,0 0 0-1,0 1-1 0,1-3 0 0,0 1 0 1,0 0 1-1,0 0-1 0,0-1 0 0,0 1 1 1,-1 0-1-1,0 0 0 0,0 0 0 0,-1 0 1 1,0 0-1-1,0 0 0 0,0 0 1 0,0-2 0 1,1 1 0-1,-1 0 0 0,0 0 0 0,-1 0 0 1,1 0 0-1,-2 0 0 0,1 0 0 0,-1 0 0 1,0 0 0-1,-1 0 0 0,-1 0 0 0,1-2 0 1,0 0 0-1,-2-1 0 0,1 1 0 0,-2-1 0 0,1 1 0 1,-1 0 0-1,0 0 0 0,1 1 0 0,-1 0 0 1,1 1 0-1,2-2 0 0,0 1 0 0,0 0 0 1,0 1 0-1,0 0 0 0,0 1 0 0,0-1 0 1,-1 1 0-1,-1 0 0 0,-1 0 72 0,4-6 0 1,-2 0 1-1,0 1-1 0,-2-1 1 0,1 1-1 1,-1 0 1-1,1 1-1 0,0 1-72 0,3-4 0 1,0 1 0-1,1 0 0 0,-1 1 0 0,-1 1 0 1,-1 0 0-1,-1 0 218 0,-3 1 1 0,0 0-1 1,-2 0 1-1,-1 1-1 0,-1 1 1 0,1 0-219 1,2-5 0-1,0 1 0 0,-1 0 0 0,-1 0 0 1,-1 1 427-1,-3 3 0 0,-1 1 0 0,-1-1 1 1,0 2-1-1,0 2-427 0,4-4 0 0,1 3 0 1,-1 0 0-1,0-1 0 0,0-6 0 0,-1-2 0 1,1 1 0-1,1 5 1240 0,10 0 0 0,2 5 0 1,-5-2-1240-1,-14-3 0 0,-4-2 0 0,3 7 734 1,19 5 1-1,-6 6-1 0,-25-4 1 0,14 15-1 1</inkml:trace>
    </iact:actionData>
  </iact:action>
  <iact:action type="add" startTime="2666">
    <iact:property name="dataType"/>
    <iact:actionData xml:id="d1">
      <inkml:trace xmlns:inkml="http://www.w3.org/2003/InkML" xml:id="stk1" contextRef="#ctx0" brushRef="#br0">15939 7641 24575 0,'42'-23'0'9,"0"11"0"0,5 5 0 0,-7 6 0 0,3 2 0 0,7-1 0 0,7 0 0 0,-2 0-789 0,-10 0 0 0,-2 0 0 0,3 0 789 0,0 0 0 0,4 0 0 0,0 0 0 0,-1 0 0 0,9 0 0 0,0 1 0 0,0-2 0 1,-9-2 0-1,1-2 0 0,0 0 0 0,1-1-311 0,4-1 0 0,0-2 0 0,0 0 0 0,-1 1 311 0,-9 1 0 0,-1 1 0 0,0 0 0 0,1-1 0 0,9 0 0 0,1 0 0 0,0 0 0 0,-5 0 174 0,-3 0 1 1,-3 0 0-1,0 2-175 0,1 4 0 0,0 1 0 0,-1-4 0 0,10-15 0 0,-5 1 0 0,-13 15 0 0,-4 1 0 0,20-17 1102 0,-33 19-1102 0,-19 19 1622 0,-19 5-1622 0,-4 27 0 0,-10-28 0 0,-5-1 0 0,-1 16 0 0,0 4-289 1,8-12 1-1,-2 2 0 0,1 2 288 0,6 0 0 0,0 3 0 0,0 2 0 0,0 0-442 0,-3 2 0 0,-1 1 0 0,1 1 0 0,2 2 442 0,5 4 0 0,3 1 0 0,0 1 0 0,-3-1 0 0,-7-1 0 0,-3-1 0 1,1 0 0-1,5 0 0 0,10-3 0 0,5 2 0 0,0-2 0 0,0-1-111 0,-6 7 1 0,-1-1 0 0,1-3 110 0,3-7 0 0,0-1 0 0,5-2 0 0,6 7 0 0,1-4 0 0,-17 5 0 0,19-17 0 0,0-28 0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T" name="resolution" value="1" units="1/dev"/>
        </inkml:channelProperties>
      </inkml:inkSource>
      <inkml:timestamp xml:id="ts0" timeString="2025-01-01T18:43:16.40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2410">
    <iact:property name="dataType"/>
    <iact:actionData xml:id="d0">
      <inkml:trace xmlns:inkml="http://www.w3.org/2003/InkML" xml:id="stk0" contextRef="#ctx0" brushRef="#br0">550 3747 0,'12'52'8,"0"1"1,7-12 0,6 0 0,-3 2 0,-5 5 0,-3 2 0,4 0 0,1-8 0,3 1 0,0 1 0,0-1 0,-1 0 0,0 0 0,-1 0 0,0 0 0,2 8 0,0-1 0,0-3 0,9 5 0,1-8 0,-5-15 0,-2-6 0,-1-4 0,-5-57 0,-19 3 0,0-5 0,7 2 0,5-2 0,-3-2 0,-6-6 0,-3-2 0,4 0 0,5 6 0,4 0 0,1 0 0,-3-1 0,-3-12 0,-2 0 0,3-3 0,3 13 0,2-2 0,2-1 0,-1-1 0,-1 1 0,-1-8 0,-3 1 0,2 0 0,2-1 0,4 6 0,3-1 0,1 0 0,-1 0 0,-4 0 0,-3-6 0,-4 0 0,0 1 0,5 2 0,8 1 0,4 2 0,0 1 0,-5 0 0,-8 5 0,-4 0 0,1 2 0,4 3 0,11-1 0,4 5 0,-6-1 0,-14-2 0,-5-1 0,5 7 0,15 10 0,-3 1 0,-18-15 0,-3-2 0,18 9 0,0 0 0,-17-9 0,1-2 0,19-4 0,3-3 0,-16 10 0,-2-3 0,2 2 0,16-11 0,2 3 0,-1-5 0,0 4 0,-4 16 0,1 5 0,10-4 0,4 14 0,-32 19 0,14 0 0</inkml:trace>
    </iact:actionData>
  </iact:action>
  <iact:action type="add" startTime="7952">
    <iact:property name="dataType"/>
    <iact:actionData xml:id="d1">
      <inkml:trace xmlns:inkml="http://www.w3.org/2003/InkML" xml:id="stk1" contextRef="#ctx0" brushRef="#br0">445 8382 0,'18'35'8,"15"12"1,12-23-1,-19 2 1,0 0-1,25-1 1,-28 0-1,-1-3 1,30-17-1,-29 33 1,24-33-1,-21 42 1,7-40-1,-14 16 1,0 1-1,14-20 1,-7 34-1,21-33 1,-43 14-1,34-19 1,-5 0-1,-12-28 1,3-10-1,6 7 1,5-1-1,-2-6 1,-11-2-1,-2-6 1,-2-3-1,2-3 1,2 1-1,-1 8 1,1-1-1,2-1 1,1 0-1,0-2 1,0 0-1,-1-2 1,1-1-1,-1-2 1,1-1-1,-1-1 1,1-1-1,1 1 1,-1 0-1,1 0 1,1 1-1,1 0 1,0 0-1,0 0 1,0 0-1,1 1 1,0-1-1,0 0 1,-2 5-1,-1-1 1,1 0-1,0 0 1,1 1-1,-1 0 1,0 1-1,1 1 1,0 2-1,4-4 1,0 1-1,0 1 1,1 2-1,-1 0 1,0 2-1,-2 0 1,7-8-1,-2 0 1,0 3-1,-1 2 1,-3 4-1,4-2 1,-3 4-1,-3 6 1,-5 10-1,-1-1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1236">
    <iact:property name="dataType"/>
    <iact:actionData xml:id="d0">
      <inkml:trace xmlns:inkml="http://www.w3.org/2003/InkML" xml:id="stk0" contextRef="#ctx0" brushRef="#br0">931 3556 0,'0'56'4,"0"0"0,0 0 0,0 0 1,0 0-1,0-5 0,0 2 0,0 3 1,0 2-1,0 2 0,0 1 0,0 2 1,0 0-1,0 1 0,0-10 0,0 1 1,0 1-1,0 1 0,0 1 0,0 1 1,0 0-1,0 1 0,0 0 0,0 1 1,0 0-1,0 0 0,0 0 0,0-6 1,0 0-1,0 0 0,0 2 0,0-1 1,0 1-1,0 0 0,0 0 0,0 1 1,0-1-1,0 1 0,0-1 0,0 0 1,0 0-1,0-1 0,0 1 0,0 1 1,0 0-1,0 0 0,0 1 0,0-1 1,0 0-1,0 0 0,0 0 0,0 0 1,0-1-1,0-1 0,0 0 1,0 0-1,0-2 0,0 0 0,0 8 1,0 0-1,0 0 0,0-2 0,0 0 1,0-1-1,0 0 0,0-2 0,0 0 1,0-1-1,0-1 0,0 2 0,0 0 1,0 0-1,0-2 0,0 0 0,0-2 1,0-2-1,0-2 0,0-1 0,0 13 1,0-2-1,0-4 0,0-2 0,0-4 1,0 11-1,0-6 0,0-5 0,0-7 1,0-4-1,0-6 0,0-1 0,0 1 1,0 2-1,0 6 0,0 2 0,0 1 1,0-1-1,0-8 0,0 0 0,-3 9 1,6-6-1,26-11 0,-22 2 0,40-28 1,-24-47-1,1 35 0,-5-35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7:59:48.27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3434">
    <iact:property name="dataType"/>
    <iact:actionData xml:id="d0">
      <inkml:trace xmlns:inkml="http://www.w3.org/2003/InkML" xml:id="stk0" contextRef="#ctx0" brushRef="#br0">4678 4445 24575 0,'51'0'0'5,"1"0"0"0,-1 0 0 0,0 0 0 0,1 0 0 0,-1 0 0 0,-2 0 0 0,1 0 0 1,2 0 0-1,2 0 0 0,1 0 0 0,1 0 0 0,1 0 0 0,0 0 0 0,2 0-820 1,-5 0 1-1,0 0 0 0,2 0 0 0,0 0 0 0,2 0-1 0,0 0 1 0,1 0 0 0,0 0 0 1,1 0 0-1,0 0 0 0,0 0-1 0,0 0 713 0,-4 0 1 0,1 0-1 0,0 0 1 1,2 0 0-1,-1 0-1 0,1 0 1 0,0 0-1 0,0 0 1 0,0 0 0 0,-1 0-1 0,0 0 1 1,0 0-1-1,-2 0 1 0,0 0-48 0,3 0 0 0,0 0 0 0,-1 0 0 0,0 0 0 1,-1 0 0-1,1 0 0 0,-2 0 0 0,0 0 0 0,0 0 1 0,-1 0-1 0,-1 0 0 0,0 0 154 1,8 0 0-1,1 0 0 0,-2 0 0 0,0 0 0 0,-1 0 0 0,-1 0 0 0,-2 0 0 1,-1 0 0-1,-1 0 132 0,1 0 0 0,-1 0 0 0,-2 0 0 0,-1 0 1 0,-2 0-1 0,-1 0 0 1,-2 0-132-1,14 0 0 0,-3 0 0 0,-3 0 0 0,-4 0 0 0,2 0 0 0,-3 0 0 1,-4 0 0-1,7 0 0 0,-8 0 4080 0,0 0-4080 0,-12 0 0 0,-14 0 0 0,-19 0 0 1</inkml:trace>
    </iact:actionData>
  </iact:action>
  <iact:action type="add" startTime="5240">
    <iact:property name="dataType"/>
    <iact:actionData xml:id="d1">
      <inkml:trace xmlns:inkml="http://www.w3.org/2003/InkML" xml:id="stk1" contextRef="#ctx0" brushRef="#br0">10308 6710 24575 0,'60'0'0'4,"0"0"0"0,-1 0 0 0,1 0 0 0,0 0 0 0,-11 0 0 0,2 0 0 0,1 0 0 1,2 0 0-1,1 0 0 0,2 0 0 0,1 0 0 0,1 0 0 0,2 0-757 0,-7 0 1 0,1 0 0 1,1 0 0-1,2 0 0 0,1 0 0 0,0 0-1 0,2 0 1 0,0 0 0 0,0 0 0 0,1 0 0 1,0 0 0-1,0 0-1 0,0 0 663 0,-8 0 1 0,1 0 0 0,1 0 0 0,0 0 0 1,0 0 0-1,1 0 0 0,0 0 0 0,0 0 0 0,0 0 0 0,1 0-1 0,-1 0 1 0,0 0 0 1,1 0 0-1,-1 0 0 0,-1 0 0 0,1 0-51 0,3 0 0 0,0 0 1 0,1 0-1 0,0 0 0 1,-1 0 1-1,1 0-1 0,0 0 1 0,-1 0-1 0,1 0 0 0,-2 0 1 0,1 0-1 0,-2 0 0 1,0 0 1-1,-1 0-1 0,0 0 144 0,4 0 0 0,0 0 0 0,-1 0 0 0,-1 0 0 1,0 0 0-1,0 0 0 0,-2 0 0 0,0 0 0 0,0 0 0 0,-2 0 0 0,0 0 0 0,-2 0 50 1,8 0 1-1,0 0 0 0,-2 0 0 0,0 0 0 0,-1 0 0 0,-2 0 0 0,-2 0 0 0,-1 0 0 1,-3 0-51-1,16 0 0 0,-4 0 0 0,-2 0 0 0,-4 0 0 0,-4 0 0 0,10 1 0 0,-5 0 0 1,-9-3 0-1,-10-8 0 0,-5 1 3696 0,14 4-3696 0,-40-42 0 0,21 40 0 0,-28-21 0 1</inkml:trace>
    </iact:actionData>
  </iact:action>
  <iact:action type="add" startTime="6972">
    <iact:property name="dataType"/>
    <iact:actionData xml:id="d2">
      <inkml:trace xmlns:inkml="http://www.w3.org/2003/InkML" xml:id="stk2" contextRef="#ctx0" brushRef="#br0">13123 5630 24575 0,'59'0'0'3,"-1"0"0"0,1 0 0 0,-1 0 0 1,0 0 0-1,1 0 0 0,-7 0 0 1,1 0 0-1,1 0 0 0,1 0 0 1,2 0 0-1,1 0 0 0,1 0 0 0,2 0 0 1,2 0-656-1,-13 0 1 0,2 0-1 1,1 0 1-1,0 0 0 0,2 0-1 1,1 0 1-1,0 0 0 0,2 0-1 1,0 0 1-1,0 0 0 0,1 0-1 0,0 0 1 1,0 0 0-1,1 0-1 0,-1 0 573 1,-4 0 0-1,0 0 0 0,1 0 1 1,1 0-1-1,0 0 0 0,0 0 0 1,0 0 1-1,1 0-1 0,0 0 0 0,1 0 0 1,-1 0 1-1,1 0-1 0,0 0 0 1,-1 0 0-1,1 0 1 0,0 0-1 1,0 0 0-1,0 0-31 0,-1 0 1 1,1 0-1-1,0 0 1 0,0 0 0 0,0 0-1 1,1 0 1-1,0 0-1 0,-1 0 1 1,1 0 0-1,0 0-1 0,0 0 1 1,-1 0 0-1,1 0-1 0,-1 0 1 0,1 0-1 1,-2 0 1-1,1 0 0 0,0 0-1 1,-2 0 114-1,2 0 0 0,-1 0 0 1,0 0 0-1,0 0 0 0,0 0 0 1,0 0 0-1,-1 0 0 0,1 0 0 0,-1 0 0 1,0 0 0-1,0 0 0 0,-1 0 0 1,1 0 0-1,-2 0 0 0,1 0 0 1,-1 0 0-1,0 0 0 0,0 0-59 1,4 0 0-1,0 0 1 0,0 0-1 0,-1 0 1 1,1 0-1-1,-2 0 1 0,1 0-1 1,-1 0 0-1,0 0 1 0,-1 0-1 1,-1 0 1-1,0 0-1 0,0 0 1 1,-1 0-1-1,-1 0 59 0,9 0 0 0,0 0 0 1,-2 0 0-1,0 0 0 0,0 0 0 1,-2 0 0-1,0 0 0 0,-1 0 0 1,-1 0 0-1,0 0 0 0,-1 0-156 0,4 0 0 1,-2 0 0-1,0 0 0 0,-1 0 0 1,-1 0 0-1,-1 0 0 0,0 0 0 1,-2 0 0-1,1 0 156 0,5 0 0 1,-1 0 0-1,0 0 0 0,-2 0 0 0,0 0 0 1,-2 0 0-1,0 0 313 0,9 1 0 1,-1 0 0-1,-2 0 0 0,-1-1 0 1,-2-3-313-1,3-2 0 0,-2-2 0 1,-2-1 0-1,-3 0 988 0,8 1 1 0,-4 0 0 1,-5-5-989-1,0-12 0 0,-5-3 2291 1,-4 0 0-1,-4 2-2291 0,6-1 1028 1,8-2 1-1,-28 28-1 0,-5 0 1 1</inkml:trace>
    </iact:actionData>
  </iact:action>
  <iact:action type="add" startTime="11514">
    <iact:property name="dataType"/>
    <iact:actionData xml:id="d3">
      <inkml:trace xmlns:inkml="http://www.w3.org/2003/InkML" xml:id="stk3" contextRef="#ctx0" brushRef="#br0">9229 9229 24575 0,'35'0'0'3,"0"0"0"1,11 0 0 0,9 0 0-1,6 0 0 1,5 0 0 0,-20 0 0-1,3 0 0 1,2 0 0 0,3 0 0-1,1 0 0 1,2 0 0 0,2 0 0-1,1 0 0 1,1 0-703 0,-10 0 1-1,1 0 0 1,1 0 0 0,1 0 0-1,2 0 0 1,0 0-1 0,1 0 1-1,1 0 0 1,1 0 0 0,0 0 0-1,0 0 0 1,1 0 0 0,0 0-1-1,1 0 620 1,-7 0 0 0,0 0 0-1,1 0 1 1,1 0-1 0,1 0 0-1,-1 0 0 1,2 0 1 0,-1 0-1-1,1 0 0 1,0 0 0 0,0 0 1-1,1 0-1 1,-1 0 0 0,0 0 0-1,0 0 1 1,0 0-1 0,0 0 0-1,0 0-37 1,-1 0 0 0,1 0 0-1,0 0 1 1,1 0-1 0,-1 0 0-1,1 0 1 1,-1 0-1 0,0 0 0-1,1 0 1 1,-1 0-1 0,0 0 0-1,0 0 1 1,0 0-1 0,-1 0 0-1,0 0 1 1,0 0-1 0,-1 0 0-1,0 0 120 1,6 0 0 0,0 0 0-1,-1 0 0 1,0 0 0 0,0 0 0-1,0 0 0 1,0 0 0 0,-1 0 0-1,-1 0 0 1,0 0 0 0,0 0 0-1,-1 0 0 1,-1 0 0 0,0 0 0-1,-1 0-53 1,4 0 0 0,0 0 0-1,-1 0 0 1,0 0 0 0,-1 0 1-1,0 0-1 1,-2 0 0 0,0 0 0-1,-1 0 0 1,0 0 1 0,-2 0-1-1,0 0 53 1,6 0 0 0,-2 0 0-1,0 0 0 1,-1 0 0 0,-1 0 0-1,-1 0 0 1,-1 0 0 0,-2 0 0-1,-2 0-152 1,9 0 0 0,-3 0 0-1,-1 0 0 1,-2 0 0 0,0 0 0-1,0 0 152 1,8 0 0 0,2 0 0-1,-2 0 0 1,-2 0 0 0,-4 0 703-1,8 0 0 1,-5 0 1 0,2 0-704-1,-6 0 0 1,2 0 0 0,-1 0 0-1,-2 0 0 1,6 0 0 0,-1 0 0-1,0 0 0 1,-8 0 0 0,1 0 0-1,0 0 0 1,1 0 642 0,1 0 1-1,1 0-1 1,0 0 1 0,1 0-643-1,3 0 0 1,1 0 0 0,1 0 0-1,-1 0 0 1,-9 0 0 0,0 0 0-1,1 0 0 1,-1 0 0 0,-1 0 0-1,10 0 0 1,-1 0 0 0,-1 0 0-1,-1 0 0 1,-8 0 0 0,-1 0 0-1,-1 0 0 1,-2 0 1446 0,4 0 1-1,-3 0 0 1,-1 0-1447 0,12 0 0-1,-7 0 2418 1,2 0-2418 0,-13 0 0-1,-8 0 0 1,-25 0 0 0,15 0 0 0</inkml:trace>
    </iact:actionData>
  </iact:action>
  <iact:action type="add" startTime="14664">
    <iact:property name="dataType"/>
    <iact:actionData xml:id="d4">
      <inkml:trace xmlns:inkml="http://www.w3.org/2003/InkML" xml:id="stk4" contextRef="#ctx0" brushRef="#br0">2117 11113 24575 0,'28'42'0'18,"-21"-19"0"0,21 24 0 0,-9-40 0 0,-14 40 0 1,14-23 0-1,-19 0 0 0,0 23 0 0,18-40 0 1,-13 21 0-1,42-28 0 0,-40 0 0 0,21 0 0 1,-9 0 0-1,-14 0 0 0,14 0 0 0,-1-28 0 0,-13 2 0 1,16-19 0-1,5-9 0 0,-11 16 0 0,-2-2 0 1,4-2-614-1,5-4 0 0,5-4 0 0,1-2 0 1,-2 0 614-1,-5 8 0 0,-2-1 0 0,0-1 0 1,1 0 0-1,3 1 0 0,4 0 0 0,3-1 0 0,1 1 0 1,-2 0 0-1,-3 1 0 0,-3-7 0 0,-3-1 0 1,-2 2 0-1,3 3 0 0,10-6 0 0,2 3 0 1,-7 4 0-1,-13 5 0 0,-3 5 0 0,9-11 0 1</inkml:trace>
    </iact:actionData>
  </iact:action>
  <iact:action type="add" startTime="16603">
    <iact:property name="dataType"/>
    <iact:actionData xml:id="d5">
      <inkml:trace xmlns:inkml="http://www.w3.org/2003/InkML" xml:id="stk5" contextRef="#ctx0" brushRef="#br0">2074 12488 24575 0,'0'24'0'22,"0"23"0"1,19-21 0-1,-14 26 0 1,42-29 0 0,-40 24 0-1,40-21 0 1,-42 26 0 0,14-26 0-1,-1-1 0 1,-13 20 0-1,14-12 0 1,-19 5 0 0,0-34 0-1,0 15 0 1,0 9 0 0,28-21 0-1,-21 22 0 1,21-58 0-1,-28 4 0 1,0-27 0 0,8 16 0-1,3 1 0 1,13-14 0 0,0 1 0-1,3-3 0 1,-5 12 0-1,1 1 0 1,12-10 0 0,1-1 0-1,-8-3 0 1,0 1 0 0,2 1 0-1,4 3 0 1,6 9 0-1,0-1 0 1,-15-12 0 0,-1 3 0-1,2 22 0 1,0 2 0 0,-7-12 0-1,-1 2 0 1,15 10 0-1,-7-23 0 1,2 40 0 0,-9-21 0-1,-14 28 0 1,14 0 0 0</inkml:trace>
    </iact:actionData>
  </iact:action>
  <iact:action type="add" startTime="21795">
    <iact:property name="dataType"/>
    <iact:actionData xml:id="d6">
      <inkml:trace xmlns:inkml="http://www.w3.org/2003/InkML" xml:id="stk6" contextRef="#ctx0" brushRef="#br0">2328 13526 24575 0,'0'51'0'17,"0"-20"0"0,0 2 0 0,0 16 0 0,0 5 0 1,0 5 0-1,0 2-570 0,0-13 0 0,0 2 0 1,0 0 570-1,0 0 0 0,0-1 0 0,0 1 0 0,0-1 0 1,0 1 0-1,0-1 0 0,0-5 0 0,0-1 0 1,0-1 259-1,0 16 1 0,0-1-260 0,0-4 0 0,0-2 0 1,0-2 0-1,0-2 145 0,-1-7 1 0,2-2-146 1,8-3 0-1,1 0 0 0,-8 1 0 0,1-1 0 0,16 14 436 1,-18-9 0-1,-2 0-436 0,1 5 28 0,0-12-28 1,18 4 0-1,-13-32 0 0,14 42 0 0,-19-40 0 0,0 22 0 1,0-11 0-1,0-13 0 0,0 14 0 0,0-19 0 1</inkml:trace>
    </iact:actionData>
  </iact:action>
  <iact:action type="add" startTime="37890">
    <iact:property name="dataType"/>
    <iact:actionData xml:id="d7">
      <inkml:trace xmlns:inkml="http://www.w3.org/2003/InkML" xml:id="stk7" contextRef="#ctx0" brushRef="#br0">2604 13928 24575 0,'0'42'0'20,"0"10"0"0,0-8 0 1,0-5 0-1,0 2 0 0,0 2 0 1,0 1 0-1,0 9 0 0,0 3 0 1,0-12 0-1,0 1 0 0,0 0 0 1,0 10 0-1,0 0 0 0,0 3 0 1,0-1 0-1,0-3 0 0,0-4 0 1,0-15 0-1,0-2 0 0,0 8 0 1,0-2 0-1,0 6 0 0,0 7 0 1,0-1 0-1,0-6 0 0,0-12 0 1,0-14 0-1,0-19 0 1</inkml:trace>
    </iact:actionData>
  </iact:action>
  <iact:action type="add" startTime="39395">
    <iact:property name="dataType"/>
    <iact:actionData xml:id="d8">
      <inkml:trace xmlns:inkml="http://www.w3.org/2003/InkML" xml:id="stk8" contextRef="#ctx0" brushRef="#br0">1376 16722 24404 0,'58'0'0'3,"1"0"0"1,0 0 0-1,-1 0 0 1,1 0 0-1,-1 0 0 1,1 0 0-1,-1 0 0 1,1 0 0-1,-1 0 0 1,-4 0 0-1,0 0 0 1,1 0 0-1,1 0 0 1,0 0 0-1,1 0 0 1,1 0 0-1,0 0 0 1,1 0 0-1,1 0 0 1,0 0 0-1,1 0 0 1,1 0 0-1,0 0-518 1,-8 0 1-1,2 0-1 1,0 0 1-1,1 0 0 1,0 0-1-1,1 0 1 1,1 0 0-1,0 0-1 1,0 0 1-1,1 0-1 1,0 0 1-1,0 0 0 1,1 0-1-1,-1 0 1 1,1 0 0-1,-1 0-1 1,0 0 1-1,0 0-1 1,0 0 450-1,-2 0 0 1,1 0 0-1,0 0 0 1,0 0 0-1,1 0 0 1,-1 0 1-1,1 0-1 1,0 0 0-1,0 0 0 1,-1 0 0-1,1 0 0 1,0 0 1-1,-1 0-1 1,1 0 0-1,-1 0 0 1,0 0 0-1,0 0 0 1,-1 0 1-1,0 0-1 1,0 0-51-1,3 0 0 1,-1 0 1-1,1 0-1 1,0 0 0-1,-1 0 1 1,1 0-1-1,-1 0 0 1,0 0 1-1,0 0-1 1,-1 0 0-1,0 0 1 1,0 0-1-1,-1 0 0 1,-1 0 1-1,0 0-1 1,0 0 0-1,-1 0 1 1,-1 0 118-1,5 0 0 1,0 0 0-1,0 0 0 1,-1 0 0-1,-1 0 0 1,0 0 0-1,-1 0 0 1,-1 0 0-1,0 0 0 1,-1 0 0-1,0 0 0 1,-2 0 0-1,0 0 0 1,-1 0 9-1,8 0 0 1,-1 0 0-1,0 0 0 1,-2 0 0-1,-1 0 0 1,-1 0 0-1,-1 0 0 1,-1 0 1-1,-1 0-1 1,-2 0-9-1,7 0 0 1,-1 0 0-1,-2 0 0 1,-2 0 0-1,-1 0 0 1,-2 0 0-1,-1 0-103 1,4 0 1-1,-2 0-1 1,-2 0 1-1,-1 0-1 1,-2 0 103-1,4 0 0 1,-2 0 0-1,-1 0 0 1,-2 0 1035-1,8 0 1 1,-3 0-1-1,-2 0-1035 1,10 0 0-1,-3 0 2395 1,5 0 0-1,-8 0-2395 1,-13 0 2109-1,-4 0 0 1,-2 0-2109-1,-6 0 375 1,7 0 0-1,-14 0 0 1,-19 0 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212">
    <iact:property name="dataType"/>
    <iact:actionData xml:id="d0">
      <inkml:trace xmlns:inkml="http://www.w3.org/2003/InkML" xml:id="stk0" contextRef="#ctx0" brushRef="#br0">635 4403 24575 0,'0'42'0'16,"28"-18"0"0,-2 23 0 0,26-22 0 0,-26-8 0 0,0-1 0 0,18 3 0 0,8-19 0 0,0 0 0 0,-8-19 0 0,-17-4 0 0,-2-5 0 0,1-9 0 0,0-4 0 0,5-6 0 0,1-2-297 0,-10 9 0 0,-1-2 1 0,2 1 296 0,4 2 0 0,1-1 0 0,0-1 0 0,0-7 0 0,-1-2 0 0,2 0 0 0,2 0 0 0,2 0 0 0,0 2 0 0,-1 3 0 0,0 2 0 0,0 2 0 0,-3 7 0 0,0 2 0 0,-2 1 0 0,7-11 0 0,-5 4 0 0,4-6 0 0,-14 11 0 0,-19 14 0 1</inkml:trace>
    </iact:actionData>
  </iact:action>
  <iact:action type="add" startTime="9353">
    <iact:property name="dataType"/>
    <iact:actionData xml:id="d1">
      <inkml:trace xmlns:inkml="http://www.w3.org/2003/InkML" xml:id="stk1" contextRef="#ctx0" brushRef="#br0">847 12383 24575 0,'0'35'0'15,"0"-7"0"0,0-9 0 1,0-14 0-1,0 32 0 0,0-32 0 1,18 14 0-1,-13-19 0 1,33 0 0-1,-33 0 0 0,42-19 0 1,-40-33 0-1,15 20 0 0,3-4 0 1,-16-2 0-1,-3-4 0 1,2 0-391-1,7 2 1 0,4 1-1 1,-1-2 391-1,-2-1 0 0,-1-3 0 1,1-1 0-1,0 2 0 1,5-9 0-1,1 2 0 0,1 0 0 1,4 1 0-1,1 0 0 0,0 2-82 1,-7 5 0-1,0 0 0 1,2 7 82-1,18 0 0 0,1 3 0 1,-9-8 0-1,0 2 0 0,-1 16 0 1,-1 2 0-1,2-12 0 1,5-5 1157-1,-5 33-1157 0,-8-42 0 1,4 40 0-1,-29-21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920">
    <iact:property name="dataType"/>
    <iact:actionData xml:id="d0">
      <inkml:trace xmlns:inkml="http://www.w3.org/2003/InkML" xml:id="stk0" contextRef="#ctx0" brushRef="#br0">931 3514 24575 0,'29'23'0'10,"-22"15"0"0,40-33 0 1,-43 13 0-1,15-36 0 1,-19-6 0-1,8-16 0 1,3-9 0-1,-1 8 0 1,1-2 0-1,1-3-580 1,-1 1 0-1,0-2 0 1,0-3 0-1,1-1 580 1,-2 4 0-1,0-3 0 1,0-1 0-1,0 0 0 1,1-1-540-1,0 4 0 1,2-1 1-1,-1 0-1 1,0-1 0-1,0 0 1 1,-1-1 539-1,-2-1 0 0,-2-2 0 1,0 0 0-1,0-1 0 1,1 1 0-1,3 1 0 1,3 1 0-1,3-1 0 1,1 1 0-1,1 0 0 1,-2 1 0-1,-3 1-297 1,-2-5 1-1,-2 1 0 1,-1 0 0-1,-1 2 0 1,2 3 296-1,3 0 0 1,2 2 0-1,-2 3 0 1,-2 3 0-1,1-11 0 1,-5 8 0-1,-7-3 0 1</inkml:trace>
    </iact:actionData>
  </iact:action>
  <iact:action type="add" startTime="10961">
    <iact:property name="dataType"/>
    <iact:actionData xml:id="d1">
      <inkml:trace xmlns:inkml="http://www.w3.org/2003/InkML" xml:id="stk1" contextRef="#ctx0" brushRef="#br0">2328 5376 24575 0,'0'24'0'20,"0"-5"0"0,0 9 0 0,0-2 0 0,0 7 0 1,0 4 0-1,0-4 0 0,0 12 0 0,0 7 0 0,0-1 0 1,0-6 0-1,0-5 0 0,0 0 0 0,0 9 0 0,0 1 0 1,0-1 0-1,0 1 0 0,0-15 0 0,0 0 0 0,0 17 0 1,0-7 0-1,0-6 0 0,0 2 0 0,0 8 0 0,9-14 0 1,1 1 0-1,-5 15 0 0,14-6 0 0,-19-12 0 0,0 4 0 1,18-4 0-1,-13 12 0 0,14-12 0 0,-19 5 0 0,0-5 0 1,0-8 0-1,0 22 0 0,0-23 0 0,0 28 0 0,0-8 0 1,28-11 0-1,-21 5 0 0,22-5 0 0,-29 12 0 0,0 6 0 1,0 1 0-1,0-7 0 0,0 7 0 0,18-1 0 0,-13-6 0 1,14-12 0-1,-19 4 0 0,0-4 0 0,0-7 0 0,0 3 0 1,0-11 0-1,0-13 0 0,0 33 0 0,0-34 0 0,0 43 0 1,0-40 0-1,0 40 0 0,0-23 0 0,0 0 0 0,0 23 0 1,0-22 0-1,19 27 0 0,-15-28 0 0,15 23 0 0,-19-40 0 1,0 21 0-1,0-28 0 0,0 19 0 0,0-14 0 0,0 13 0 1</inkml:trace>
    </iact:actionData>
  </iact:action>
  <iact:action type="add" startTime="15684">
    <iact:property name="dataType"/>
    <iact:actionData xml:id="d2">
      <inkml:trace xmlns:inkml="http://www.w3.org/2003/InkML" xml:id="stk2" contextRef="#ctx0" brushRef="#br0">15494 6562 24575 0,'-36'0'0'4,"-1"0"0"0,-8 0 0 1,-8 0 0-1,-5 0 0 0,-2 0 0 1,8 0 0-1,-1 0 0 0,-3 0 0 1,-3 0 0-1,-2 0 0 1,-4 0-894-1,13 0 0 0,-2 0 1 1,-2 0-1-1,-2 0 0 0,-2 0 1 1,-2 0-1-1,0 0 0 1,-1 0 1-1,-1 0-1 0,0 0 0 1,0 0 794-1,11 0 1 0,-1 0 0 1,-1 0-1-1,0 0 1 1,-1 0 0-1,0 0-1 0,-1 0 1 1,0 0 0-1,0 0 0 0,-1 0-1 1,1 0 1-1,-1 0 0 1,0 0-1-1,0 0 1 0,1 0-36 1,1 0 0-1,0 0 1 0,-1 0-1 1,1 0 0-1,-1 0 1 1,0 0-1-1,0 0 0 0,0 0 1 1,0 0-1-1,0 0 0 0,0 0 1 1,-1 0-1-1,1 0 1 0,0 0-1 1,0 0 0-1,0 0 135 1,-1 0 0-1,0 0 0 0,0 0 0 1,0 0 0-1,-1 0 0 0,1 0 0 1,-1 0 0-1,1 0 0 1,0 0 0-1,0 0 0 0,0 0 0 1,1 0 0-1,0 0 0 0,0 0 0 1,1 0 0-1,1 0-68 1,-7 0 0-1,0 0 1 0,1 0-1 1,0 0 1-1,1 0-1 0,0 0 1 1,0 0-1-1,1 0 0 1,1 0 1-1,-1 0-1 0,1 0 1 1,1 0-1-1,0 0 68 0,-4 0 0 1,1 0 0-1,0 0 0 1,1 0 0-1,0 0 0 0,1 0 0 1,0 0 0-1,1 0 0 0,0 0 0 1,0 0 0-1,1 0-150 0,-1 0 0 1,1 0 0-1,0 0 0 1,0 0 0-1,1 0 0 0,0 0 0 1,2 0 1-1,0 0-1 0,1 0 0 1,2 0 150-1,-10 0 0 1,1 0 0-1,2 0 0 0,1 0 0 1,1 0 0-1,2 0 0 0,0 0 315 1,-10 0 1-1,2 0 0 1,2 0-1-1,1 0 1 0,3 0-316 1,-3 0 0-1,1 0 0 0,4 0 0 1,2 0 1013-1,-2 0 1 1,4 0 0-1,3 0-1014 0,-4 0 0 1,3 0 2289-1,6 0 1 0,2 0-2290 1,7 0 0-1,1 0 2240 1,-2 0 0-1,0 0-2240 0,2 0 0 1,-2 0 1052-1,-7 0 0 0,0 0-1052 1,-9 0 0-1,2 0 0 0,-5 0 0 1,5 0 0-1,-2 0 0 1,-10 1 0-1,-2-2-382 0,14-4 1 1,-2-1 0-1,-1-2 381 0,-5-2 0 1,-1-2 0-1,0 1 0 1,4 3 0-1,1 0 0 0,-1-2 0 1,8-1 0-1,-1-2 0 0,1 1 0 1,1 1 0-1,-8 3 0 1,2 2 0-1,0-3 0 0,-1-8 0 1,0-2 0-1,2 3-73 0,7 6 0 1,2 2 0-1,-1 0 73 1,-2-3 0-1,0 1 0 0,4 3 0 1,3 6 0-1,2 2 0 0,-18-1 0 1,3 0 0-1,-1 0 0 1,7 0 0-1,4 0 1202 0,12 0-1202 1,-21 0 233-1,42 0-233 0,-14 0 0 1,19 0 0-1,0 0 0 1</inkml:trace>
    </iact:actionData>
  </iact:action>
  <iact:action type="add" startTime="20013">
    <iact:property name="dataType"/>
    <iact:actionData xml:id="d3">
      <inkml:trace xmlns:inkml="http://www.w3.org/2003/InkML" xml:id="stk3" contextRef="#ctx0" brushRef="#br0">11938 8742 24575 0,'-52'23'0'8,"9"-11"0"0,-5-5 0 0,7-5 0 0,-2-3 0 1,-3 0-961-1,-9 1 1 0,-2 0 0 0,-2 0 960 0,9 0 0 1,0 0 0-1,-1 0 0 0,2 0 0 0,-10 0 0 0,2 0 0 1,-1 0 0-1,9 0 0 0,0 0 0 0,0 0 0 0,0 0 0 1,-8 0 0-1,1 0 0 0,-2 0 0 0,5 0 0 0,-2 0 0 1,-1 0 0-1,1 0-449 0,-1 0 0 0,0-1 0 0,-1 1 0 1,0 1 449-1,9 1 0 0,-1 2 0 0,-1-1 0 1,1 2 0-1,1 0 0 0,-12 2 0 0,1 2 0 0,1 0 0 1,2-1 3-1,6-1 1 0,2-1 0 0,0 0 0 0,1 1-4 1,-14 3 0-1,2 1 0 0,3-4-96 0,-6-6 1 0,4-2 95 1,16 1 0-1,1 0 0 0,1 0 0 0,-9 0 0 0,2 0 615 1,-1 0 0-1,-1 0-615 0,-2 0 0 0,-1 0 0 0,-5 0 0 1,-1 0 402-1,16 0 1 0,-1 0-1 0,-2 0-402 0,-8 0 0 1,-4 0 0-1,0 0 0 0,13 0 0 0,-1 0 0 1,-1 0 0-1,0 0 0 0,-2 0 0 0,0 0 0 0,-1 0 0 1,1 0 0-1,3 0 0 0,-1 0 0 0,1 0 0 0,0 0 0 1,-12 0 0-1,0 0 0 0,4 0 0 0,1 0 0 0,3 0 596 1,3 0 0-1,3 0-596 0,-9 0 235 0,7 0-235 0,6 0 0 1,-2 0 0-1,-8 0 0 0,1 0 0 0,-3 0 0 0,18 0 0 1,-2 0 0-1,-3 0 0 0,-5 0 0 0,2 0 0 0,-9 0 0 1,-1 0 0-1,4 0 0 0,-2 0 0 0,1 0 177 1,5 0 1-1,0 0 0 0,0 0-178 0,-1 0 0 0,1 0 0 1,0 0 0-1,-15 0 0 0,1 0 0 0,4 0 0 0,3 0 0 1,15 0 0-1,2 0 0 0,-8 0 0 0,2 0 0 0,-6 0 0 1,-7 0 0-1,0 0 456 0,8 0-456 0,4 0 0 0,0 0 0 1,-10 0 0-1,1 0 0 0,0 0 0 0,-1 0 0 0,-2 0 0 1,34 0 0-1,18-28 0 0,0 21 0 0,0-21 0 1</inkml:trace>
    </iact:actionData>
  </iact:action>
  <iact:action type="add" startTime="23523">
    <iact:property name="dataType"/>
    <iact:actionData xml:id="d4">
      <inkml:trace xmlns:inkml="http://www.w3.org/2003/InkML" xml:id="stk4" contextRef="#ctx0" brushRef="#br0">11240 7345 24575 0,'36'0'0'4,"0"0"0"0,13-8 0 0,6-3 0 1,-13 5 0-1,3 1 0 0,3 0 0 0,3-2-1599 1,0-2 0-1,2-2 0 0,3 0 0 0,1 0 0 1,3 1 1599-1,-6 3 0 0,2 0 0 0,2 1 0 1,1 1 0-1,2-1 0 0,0-1 0 1,2 0-388-1,-12 0 1 0,1-1-1 0,1 0 1 1,1 0 0-1,1-1-1 0,0 0 1 0,1 1 0 1,1-1-1-1,0 2 1 0,1 0 387 0,-4 2 0 1,1 0 0-1,0 0 0 0,2 1 0 0,-1 0 0 1,1 1 0-1,1-1 0 0,0 1 0 1,1-1 0-1,1 0 0 0,-1 0 0 0,2 0-98 1,-6-1 1-1,0 1 0 0,1-1-1 0,0 1 1 1,1-1 0-1,1 0 0 0,-1 0-1 0,1 0 1 1,1 0 0-1,-1 0-1 0,1 0 1 1,0 0 0-1,1 1 0 0,-1-1-1 0,0 1 98 1,-3 0 0-1,0 1 0 0,0-1 0 0,0 1 0 1,1-1 0-1,-1 1 0 0,1 0 0 0,0 0 0 1,0 0 0-1,1 0 0 0,-1 0 0 0,1 0 0 1,0 0 0-1,0 1 0 0,0-1 0 1,0 1 0-1,1-1-132 0,-2 1 0 0,1 0 1 1,1 0-1-1,-1 1 1 0,1-1-1 0,0 1 1 1,0-1-1-1,0 1 1 0,0 0-1 0,0 0 0 1,1-1 1-1,-1 1-1 0,0 0 1 0,1 0-1 1,-1 0 1-1,0-1-1 0,0 1 1 1,0 0 131-1,0-1 0 0,0 0 0 0,1 1 0 1,-1-1 0-1,0 0 0 0,0 0 0 0,1 0 0 1,-1 1 0-1,0-1 0 0,0 0 0 0,0 0 0 1,0 1 0-1,0-1 0 0,0 1 0 1,-1-1 0-1,1 1 0 0,-1 0 0 0,0 0-41 1,1 1 1-1,0-1-1 0,0 1 1 0,0 0 0 1,0 1-1-1,0-1 1 0,0 0 0 0,-1 1-1 1,1-1 1-1,-1 1-1 0,0-1 1 0,0 1 0 1,0-1-1-1,-1-1 1 0,0 1 0 1,0-1-1-1,0 0 41 0,4 0 0 0,0-1 0 1,0 1 0-1,-1-1 0 0,1-1 0 0,-1 1 0 1,0 0 0-1,-1-1 0 0,1 0 0 0,-1 1 0 1,-1-1 0-1,0-1 0 0,0 1 0 0,-1 0 0 1,-1 0 0-1,2-1 0 0,0 0 0 1,0 1 0-1,-1-1 0 0,0 0 0 0,-1-1 0 1,0 1 0-1,-1 0 0 0,-1-1 0 0,0 0 0 1,0 0 0-1,-1 0 0 0,-1 0 0 0,7-1 0 1,0 0 0-1,-2 0 0 0,0-1 0 1,0 1 0-1,-2-1 0 0,0 0 0 0,-1-1 0 1,0 1 0-1,-1-1 104 0,6-1 0 0,-1-2 0 1,0 0 0-1,-2 0 0 0,0 0 0 0,-1 1 0 1,-2 1 0-1,-1 1-104 0,4 2 0 0,-2 2 0 1,-1 1 0-1,-2 0 0 0,-1-1 0 1,-1-2 507-1,12-5 0 0,-1-3 1 0,-3 1-1 1,-3 4-507-1,5 6 0 0,-4 4 0 0,-6-4 1723 1,-8-6 0-1,-5 0-1723 0,0 8 0 0,-1 2 0 1,17-1 0-1,-27 0 0 0,4 0 0 1</inkml:trace>
    </iact:actionData>
  </iact:action>
  <iact:action type="add" startTime="26548">
    <iact:property name="dataType"/>
    <iact:actionData xml:id="d5">
      <inkml:trace xmlns:inkml="http://www.w3.org/2003/InkML" xml:id="stk5" contextRef="#ctx0" brushRef="#br0">5821 8636 24575 0,'-35'0'0'16,"-1"0"0"1,-10 0 0 0,-4 0 0 0,3 0 0 0,-3 0 0 0,-1 0-630 0,7 0 0 0,-2 0 0-1,0 0 0 1,1 0 630 0,-15 0 0 0,2 0 0 0,2 0 0 0,10 0 0 0,2 0 0 0,4 0 401 0,-2 3 1-1,14-6-402 1,28-16 0 0,40 16 0 0,18 1 0 0,-6-21 0 0,5-1-81 0,-1 20 0 0,6 6 1-1,-4-7 80 1,-16-9 0 0,-3-5 0 0,0 5 0 0,16 11 0 0,-7 2 0 0,-3-18 0 0,-17 19 0 0</inkml:trace>
    </iact:actionData>
  </iact:action>
  <iact:action type="add" startTime="28026">
    <iact:property name="dataType"/>
    <iact:actionData xml:id="d6">
      <inkml:trace xmlns:inkml="http://www.w3.org/2003/InkML" xml:id="stk6" contextRef="#ctx0" brushRef="#br0">8128 8636 24575 0,'-24'0'0'15,"-8"0"0"0,-1 0 0 0,2 0 0 0,-5 0 0 1,2 0 0-1,10 0 0 0,71 0 0 0,-5-4 0 1,9-3 0-1,4-1-581 0,-9 2 1 0,3 0 0 1,2 0 0-1,1-1 0 0,-1-1 580 0,5 0 0 1,1-1 0-1,0-1 0 0,0 1 0 0,-1 1 0 1,-2 1 0-1,0 0 0 0,0 1 0 0,-2 0 0 0,-3-1 0 1,0-3 0-1,-2-1 0 0,-2 1 0 0,-5 3 0 1,15 6 0-1,-13-3 0 0,-24-14 0 0,-62 18 0 1,3 0 0-1,-3 0 0 0,10 0 0 0,0 0 0 1,-8 0 0-1,4 0 0 0,12 0 0 0,-2 0 0 1</inkml:trace>
    </iact:actionData>
  </iact:action>
  <iact:action type="add" startTime="35750">
    <iact:property name="dataType"/>
    <iact:actionData xml:id="d7">
      <inkml:trace xmlns:inkml="http://www.w3.org/2003/InkML" xml:id="stk7" contextRef="#ctx0" brushRef="#br0">2371 5715 24575 0,'0'36'0'18,"0"1"0"0,0 5 0 0,0 1 0 0,0 4 0 0,0 2 0 0,0-1 0 1,0 0 0-1,0 4 0 0,0 0 0 0,0-4 0 0,0 0 0 0,0 0 0 0,0 1 0 1,-2 3 0-1,4-1 0 0,7-2 0 0,0-1 0 0,-8-8 0 0,3-3 0 0,20 0 0 1,-1-3 0-1,-16 18 0 0,22-8 0 0,-29-11 0 0,0-14 0 0,0-19 0 1</inkml:trace>
    </iact:actionData>
  </iact:action>
  <iact:action type="add" startTime="37172">
    <iact:property name="dataType"/>
    <iact:actionData xml:id="d8">
      <inkml:trace xmlns:inkml="http://www.w3.org/2003/InkML" xml:id="stk8" contextRef="#ctx0" brushRef="#br0">6160 10605 24575 0,'0'54'0'6,"0"-12"0"0,0 9 0 1,0 1 0-1,0 5 0 1,0 2 0-1,0 4-1457 0,0-9 1 1,0 4 0-1,0 2-1 1,0 2 1-1,0 0 1456 0,-1-11 0 1,1 0 0-1,-1 1 0 1,1 0 0-1,0 2 0 0,0-1 0 1,2 1-418-1,0 4 0 1,1 1 0-1,1 0 0 0,0 1 0 1,1 0 0-1,0 0 1 1,0 1 417-1,-1-6 0 0,1 0 0 1,-1 1 0-1,1 0 0 1,0 0 0-1,1 1 0 0,1 0 0 1,1 0 0-1,1-3 0 1,2 1 0-1,0 0 0 0,1 0 0 1,1 0 0-1,-1 1 0 1,1-2 0-1,-1 0 0 0,-1-1 0 1,0 2 0-1,-1-2 0 1,0 0 0-1,-1 0 0 0,1-1 0 1,0 1 0-1,1-1 0 1,0 1 0-1,2 0 0 0,0 1 0 1,2 0 0-1,-1 0 0 1,1-1 0-1,-1 1 0 0,0-1 0 1,-1 0-110-1,0 4 1 1,0 1 0-1,-1-1 0 0,0 0 0 1,0-1-1-1,-1 0 1 1,0 0 109-1,0-3 0 0,-1 0 0 1,-1-1 0-1,0 0 0 1,1 0 0-1,-1 1 0 0,2-1 0 1,0 2 0-1,1 1 0 1,0-1 0-1,0 1 0 0,0-1 0 1,-1 0 0-1,-1-1-253 1,-1 3 0-1,-2 0 0 0,0-1 1 1,0-1-1-1,0 0 0 1,0 0 253-1,1-3 0 0,1-1 0 1,-1-1 0-1,1 1 0 1,0-2 0-1,0 0 194 0,1 7 1 1,1-2 0-1,-1 1 0 1,0-3 0-1,1 0-195 0,0 2 0 1,0-3 0-1,0 1 0 1,0-1 0-1,2 5 0 0,1 1 0 1,0-2 0-1,-3-5 905 1,-2-5 1-1,-1-3 0 0,-1 1-906 1,0 13 0-1,0 3 0 1,-2-1 0-1,-4-7 0 0,-2-1 0 1,1 0 0-1,-1 2 0 1,0 1 0-1,3 0 0 0,6 7 0 1,3 0 0-1,-2 0 0 1,-6-9 0-1,-2-1 0 0,2 0 0 1,6 0 0-1,2 0 0 1,-3 1 0-1,-6-1 0 0,-3 1 0 1,0-1 0-1,1 1 0 1,0 0 0-1,0-2 0 0,0 13 0 1,0-2 1105-1,0-17 0 1,0 0 1-1,0-4-1106 0,0-3 0 1,0-1 1423-1,0 16 1 1,0-2-1424-1,0 2 984 0,0-10 1 1,0 0-985-1,0 4 666 1,0 8-666-1,0-28 0 0,0-5 0 1,0-19 0-1,0 0 0 1,0-19 0-1,0 14 0 0,0-33 0 1,0 5 0-1,0-11 0 1,0 4 0-1,0 0 0 0,0-10 0 1,0 2 0-1,0-2 0 1,0 15 0-1,0 1 0 0,0-7 0 1,0-2 0-1,0 2 0 1,0-1 0-1,0 1 0 0,0-2 0 1,-1-14 0-1,2-1 0 1,8 3 0-1,1-1-320 0,-8 10 0 1,-1-3 1-1,1 1 319 1,3-1 0-1,3 1 0 0,-3-4-418 1,-3 5 0-1,-2-4 0 1,-1 0 0-1,0 0 418 0,2 3 0 1,-1-1 0-1,0 0 0 1,-1-2-488-1,-1 0 0 0,-1-2 0 1,-1-1 0-1,0-1 0 1,-1 2 488-1,-1 3 0 0,1 1 0 1,-2 0 0-1,0-1 0 1,-1-1 0-1,-1 3 0 0,-1-1 0 1,-1 0 0-1,-1-1 0 1,1 0 0-1,0 0-433 0,0-3 0 1,0 1 1-1,0-1-1 1,0 0 0-1,0 1 1 0,0-1 432 1,0 3 0-1,1-1 0 1,-1 1 0-1,0 0 0 0,1 0 0 1,0 0 0-1,1 1 0 1,0-1 0-1,0 0 0 0,1 1 0 1,0 0 0-1,-1 0-213 1,-1-7 1-1,-1 1 0 0,1 1 0 1,-1 0 0-1,1 0 212 1,1 4 0-1,0 1 0 0,0 0 0 1,0 1 0-1,1 0-31 1,-1-9 0-1,1 1 1 0,0 1-1 1,0-1 31-1,-2 1 0 1,1 0 0-1,-1 1 0 0,1-1 0 1,0 2 0-1,1 0 0 1,0 1 0-1,0-1 0 0,2-1 0 1,0 1 0-1,0-1 0 1,-2 1 0-1,-3 0 0 0,-3 0 0 1,1 0 0-1,4 0 0 1,6 3 0-1,3 0 0 0,1 1 0 1,-4-2 0-1,-4-3 0 1,-2-1 0-1,-2 0 0 0,1 0 0 1,1 5 0-1,1 1 0 1,0 0 0-1,0 0 254 0,2-1 1 1,0-1 0-1,0 1 0 1,-2 1-255-1,-8-8 0 0,-2 1 0 1,5 2 0-1,10 4 0 1,4 1 0-1,-4 0 0 0,-8-1 0 1,-4 0 0-1,4 2 712 1,7 4 1-1,4 2 0 0,-1-2-713 1,-4-3 0-1,-1-2 0 1,-2 2 0-1,-1 3 0 0,-2 1 0 1,3 1 0-1,5-2 0 1,2 1 0-1,-2 0 0 0,-10-16 0 1,-2 3 1063-1,4 13 1 1,3 1-1064-1,6 0 0 0,-1 2 889 1,-5 6 1-1,-3 2-890 1,1 0 0-1,2 1 1216 0,3-21-1216 1,-14 0 572-1,19 7-572 1,0 12 0-1,0-4 0 0,0 4 0 1,0-12 0-1,0-6 0 1,0-1 0-1,0 26 0 0,0-2 0 1,0 56 0-1,0-2 0 1,9 11 0-1,1 6 0 0,-8-10 0 1,1 2 0-1,15 16 0 1,1 1 0-1,-15-4 0 0,-3 1 0 1,5-8 0-1,1 1 0 1,-1-1 0-1,-5 10 0 0,-2 0 0 1,1-6 0-1,0 3 0 1,0 0-413-1,0 0 0 0,0 1 0 1,0 2 413-1,0 5 0 1,0 3 0-1,0 0 0 0,0-10 0 1,0 1 0-1,0 1 0 1,0-1 0-1,0 0 0 0,0 1 0 1,0-1 0-1,0-1 0 1,-1 10 0-1,0-2 0 0,3 1 0 1,6 3 0-1,3 0 0 1,-2-7 0-1,-6-10 0 0,1-6 0 1,10-5 0-1,0 0 0 1</inkml:trace>
    </iact:actionData>
  </iact:action>
  <iact:action type="add" startTime="41372">
    <iact:property name="dataType"/>
    <iact:actionData xml:id="d9">
      <inkml:trace xmlns:inkml="http://www.w3.org/2003/InkML" xml:id="stk9" contextRef="#ctx0" brushRef="#br0">6011 10562 24575 0,'0'42'0'8,"0"-1"0"1,0 1 0 0,8 11 0 0,2 2 0 0,1 4 0 0,-5-6 0 0,0 2 0 0,0 2 0 0,1 1-1157 0,2-6 1 0,1 1 0 0,1 1 0 0,1 0 0 0,-2 1 1156-1,-1-6 0 1,0 0 0 0,0 1 0 0,-1 0 0 0,1 0 0 0,-1-1 0 0,1 7 0 0,1-1 0 0,-1 0 0 0,0 0 0 0,-1 1 0 0,-1 3 0 0,0 0 0 0,0 0 0-1,-1 0 0 1,0-3-128 0,-1 3 0 0,1-2 0 0,-2 0 0 0,-1 0 128 0,-1-7 0 0,-2 1 0 0,-1-1 0 0,1-1 0 0,-1-2 267 0,1 14 0 0,0-4 0 0,0-1-267-1,0-5 0 1,-1-1 0 0,2-3 0 0,5-4 0 0,1-3 0 0,-1 0-82 0,-3 8 1 0,-1 0 81 0,3-7 0 0,1 2 0 0,2-2 0 0,5 9 0 0,2 1 0 0,-6-5 0 0,-1 2 0-1,1-1 691 1,1-7 0 0,1-1 0 0,1 2-691 0,0 7 0 0,1 1 0 0,-1 2 313 0,0 7 0 0,-1 2 0 0,-1-1-313 0,-1-10 0 0,0-2 0 0,-1 2 0 0,3 9 0-1,-1 2 0 1,-3-4 185 0,-6 6 1 0,-2-4-186 0,7-15 0 0,1 0 0 0,-1-4 100 0,-4 1 0 0,1-2-100 0,7-3 0 0,-1 0 327 0,-10 1 0 0,2-1-327 0,17 14 543-1,-15-10 1 1,-1 2-544 0,6-9 0 0,3 0 165 0,4 1 1 0,-2-1-166 0,-6 13 0 0,22 2 0 0,-29-23 0 0,0-1 0 0,0-4 0 0,18-19 0 0,-13 0 0 0,14 0 0 0</inkml:trace>
    </iact:actionData>
  </iact:action>
  <iact:action type="add" startTime="42884">
    <iact:property name="dataType"/>
    <iact:actionData xml:id="d10">
      <inkml:trace xmlns:inkml="http://www.w3.org/2003/InkML" xml:id="stk10" contextRef="#ctx0" brushRef="#br0">6710 16383 24575 0,'0'35'0'12,"0"1"0"1,0 10 0 0,0 4 0 0,0-9 0 0,0 2 0 0,0 2-663 0,0 10 1 0,0 1-1 0,0 0 663 0,0-4 0 0,0-2 0 0,0 1 0 0,0 5 0 0,0 0 0 0,0-1 0 0,0-4 0 0,0-1 0 0,0-3 320-1,0 10 0 1,0-3-320 0,0-7 0 0,0-2 164 0,0-4 1 0,0-2-165 0,0 10 0 0,0-14 0 0,0 1 0 0,0 15 509 0,0-19 1 0,0 0-510 0,0 1 0 0,0 0 0 0,0-1 0 0,0-1 0 0,0 21 0 0,0-17 0-1,0 0 0 1,0 15 0 0,9-1 0 0,1 1 0 0,-6-1 0 0,6-10 0 0,-1 2 0 0,-8-9 0 0,-2-1 0 0,1 2 0 0,0 0 0 0,0 0 0 0,0-2 0 0,0 2 0 0,28 4 0 0,-21-32 0 0,22 14 0 0</inkml:trace>
    </iact:actionData>
  </iact:action>
  <iact:action type="add" startTime="47811">
    <iact:property name="dataType"/>
    <iact:actionData xml:id="d11">
      <inkml:trace xmlns:inkml="http://www.w3.org/2003/InkML" xml:id="stk11" contextRef="#ctx0" brushRef="#br0">19389 16044 24575 0,'-54'0'0'14,"14"15"0"1,0 8 0 0,5 3 0-1,1 4 0 1,5 0 0 0,-1 3 0-1,5 1 0 1,1 14 0 0,3 0 0-1,-5-5 0 1,5-1 0 0,17-1 0-1,3 0 0 1,-9-8 0 0,2 0 0-1,13 8 0 1,8 0 0 0,2-7 0-1,3-2 0 1,3 1 0 0,3-2 0-1,1-5 0 1,2 0 0 0,0-1 0-1,-3 1 0 1,2 19 0 0,-9-6 0-1,-5 2 0 1,-11-7 0 0,-2 0 0-1,1 8 0 1,0 1 0 0,0-1 0 0,0-2 0-1,0-6 0 1,0-2 0 0,-2 0 0-1,4-1 0 1,16 21 0 0,-13 0 0-1,33-7 0 1,-34 6 0 0,43-27 0-1,-40 23 0 1,22-40 0 0,-29 40 0-1,0-23 0 1,0-1 0 0,0 9 0-1,0 2 0 1,0-4 0 0,-12 9 0-1,-5 2 0 1,6-8 0 0,-3-2 0-1,-11 2 0 1,-2 0 0 0,0-1 0-1,2-1 0 1,-1 21 0 0,1-25 0-1,3-2 0 1,17 1 0 0,-13 2 0 0</inkml:trace>
    </iact:actionData>
  </iact:action>
  <iact:action type="add" startTime="53348">
    <iact:property name="dataType"/>
    <iact:actionData xml:id="d12">
      <inkml:trace xmlns:inkml="http://www.w3.org/2003/InkML" xml:id="stk12" contextRef="#ctx0" brushRef="#br0">9716 16383 24575 0,'44'0'0'10,"1"0"0"0,-2 0 0 0,5 0 0 0,4 0 0 1,0 0 0-1,-3 0 0 0,1 0 0 0,1 0 0 1,2 0 0-1,0 0-1101 0,0 0 1 0,1 0 0 1,1 0 0-1,1 0 0 0,0 0 0 0,0 0 1100 1,0 0 0-1,0 0 0 0,0 0 0 0,0 0 0 1,0 0 0-1,-2 0 0 0,4 0 0 0,-1 0 0 1,0 0 0-1,-2 0 0 0,0 0 98 0,-4 0 1 0,-1-1 0 1,-1 0 0-1,-1 1 0 0,-2 2-99 0,18 4 0 1,-4 1 0-1,-7-1 665 0,-11-5 0 0,-7 3-665 1,13 14 0-1,-48-18 0 0,-48 29 3372 0,-10-22-3372 1,12 7 0-1,-5 0 0 0,12-12 0 0,-2-3 0 1,-1 0 147-1,-6 1 0 0,-2 0 0 0,0 0-147 1,-1 1 0-1,0-1 0 0,-2-1-352 0,1-5 1 0,-3-2 0 1,0 0 0-1,3 2 351 0,-2 3 0 0,3 2 0 1,-2-2 0-1,6-4 0 0,-1-1 0 0,1 0 0 1,3 2 0-1,-13 5 0 0,4 2 0 0,3-1 0 1,8 0 0-1,9 0 0 0,14-18 894 0,19 13-894 1,19-33 1475-1,33 33-1475 0,-15-18 0 0,3-1 0 1,0 20 0-1,-2 1 0 0,14-25 0 0,-33 28 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437">
    <iact:property name="dataType"/>
    <iact:actionData xml:id="d0">
      <inkml:trace xmlns:inkml="http://www.w3.org/2003/InkML" xml:id="stk0" contextRef="#ctx0" brushRef="#br0">7154 12679 24575 0,'52'0'0'2,"0"0"0"0,0 0 0 1,-7 0 0-1,4 0 0 1,4 0 0-1,5 0 0 0,3 0 0 1,2 0 0-1,4 0 0 1,2 0-547-1,-20 0 1 0,1 0 0 1,2 0 0-1,3 0 0 1,0 0 0-1,3 0 0 0,0 0 0 1,2 0-1-1,1 0 1 1,1 0 0-1,1 0 0 0,0 0 0 1,1 0 0-1,0 0 0 1,1 0 0-1,0 0 0 0,-1 0-1 1,1 0 487-1,-11 0 0 1,2 0 1-1,0 0-1 0,0 0 1 1,1 0-1-1,1 0 0 1,0 0 1-1,0 0-1 0,1 0 1 1,0 0-1-1,1 0 1 1,-1 0-1-1,1 0 0 0,1 0 1 1,-1 0-1-1,1 0 1 1,0 0-1-1,-1 0 1 0,1 0-1 1,0 0 0-1,0 0 1 1,0 0-1-1,0 0 1 0,-1 0-1 1,1 0-20-1,-2 0 0 1,0 0 0-1,0 0 0 0,1 0 1 1,-1 0-1-1,2 0 0 1,-1 0 0-1,0 0 0 0,1 0 1 1,-1 0-1-1,1 0 0 1,0 0 0-1,0 0 0 0,-1 0 1 1,1 0-1-1,0 0 0 1,-1 0 0-1,0 0 1 0,1 0-1 1,-1 0 0-1,-1 0 0 1,1 0 0-1,-1 0 1 0,0 0-1 1,0 0 0-1,-1 0 0 1,0 0 80-1,2 0 0 0,0 0 0 1,1 0 0-1,-1 0 0 1,1 0 0-1,-1 0 0 0,0 0 0 1,0 0 0-1,0 0 0 1,0 0 0-1,0 0 0 0,-1 0 0 1,0 0 0-1,-1 0 0 1,0 0 0-1,0 0 0 0,-1 0 0 1,-1 0 0-1,0 0 0 1,-1 0 0-1,0 0 0 0,-1 0 0 1,-1 0 0-1,-1 0-55 1,10 0 0-1,0 0 0 0,0 0 0 1,-2 0 0-1,0 0 0 1,-1 0 0-1,-1 0 0 0,0 0 0 1,-2 0 1-1,0 0-1 1,-1 0 0-1,-1 0 0 0,-1 0 0 1,-1 0 0-1,-1 0 0 1,-1 0 55-1,10 0 0 0,0 0 0 1,-3 0 0-1,0 0 0 1,-2 0 0-1,-1 0 0 0,-2 0 0 1,-2 0 0-1,-1 0 0 1,-2 0-15-1,21 0 0 0,-2 0 0 1,-4 0 0-1,-8 0 0 1,-10 0 15-1,-7 0 0 0,-11 0 0 1,-5 0 0-1,-49 0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3853">
    <iact:property name="dataType"/>
    <iact:actionData xml:id="d0">
      <inkml:trace xmlns:inkml="http://www.w3.org/2003/InkML" xml:id="stk0" contextRef="#ctx0" brushRef="#br0">15282 3154 24575 0,'0'36'0'5,"0"1"0"0,0 12 0 0,0 5 0 1,0-7 0-1,0 2 0 0,0 3-1309 0,0 0 1 1,0 3-1-1,0 1 1 0,0 2 1308 0,0-5 0 1,0 1 0-1,0 2 0 0,0 0 0 0,0 3-509 1,0-9 1-1,0 0-1 0,0 2 1 0,0 1-1 1,0 1 1-1,0 0-1 0,0 0 509 1,0 4 0-1,0 0 0 0,0 1 0 0,0 0 0 1,0 1 0-1,0 1 0 0,0 0-241 0,0-8 1 1,0 2-1-1,0-1 1 0,0 2-1 0,0 0 1 1,0-1 0-1,0 1-1 0,0 0 1 0,0-1 240 1,0 0 0-1,0 0 0 0,0 0 0 0,0 0 0 1,0 0 0-1,0 0 0 0,0 0 0 1,0 0 0-1,0-1 0 0,0 6 0 0,0 0 0 1,0 0 0-1,0 0 0 0,0 0 0 0,0-1 0 1,0 1 0-1,0-1-289 0,0-1 1 0,0 0 0 1,0 0-1-1,0 0 1 0,0-1 0 0,0 0 0 1,0 0-1-1,0-2 289 0,0 4 0 0,0-2 0 1,0 0 0-1,0-1 0 0,0 0 0 1,0 0 0-1,0 1-83 0,0 0 0 0,0 1 0 1,0-1 0-1,0 1 0 0,0-1 0 0,0 0 0 1,0-1 83-1,0 5 0 0,0-1 0 0,0 0 0 1,0 0 0-1,0-1 0 0,0 0 0 0,0 0 0 1,0-1 0-1,0 0 0 0,0 0 0 0,0 0 0 1,0 0 0-1,0 0 0 0,0 1 0 1,0-1 0-1,0 1 0 0,0-2 0 0,0 0 212 1,0 3 1-1,0 0 0 0,0-1-1 0,0-1 1 1,0-1-213-1,0-5 0 0,-1 0 0 0,0-1 0 1,1-1 0-1,2-4 959 0,7 13 1 0,2-3 0 1,-2-4-960-1,-7-8 0 0,-1-2 0 1,3-3 1690-1,10 1 0 0,0-3-1690 0,-13 1 0 1,-2-5 3638-1,1-9-3638 0,0 23 2333 0,0-40-2333 1,0 21 553-1,0-28-553 0,0 0 0 0,0 19 0 1,0-15 0-1,0 15 0 0,0-19 0 0,0-19 0 1,0 15 0-1,0-15 0 0,0-9 0 0,0 21 0 1,0-22 0-1,-28 11 0 0,21-34 0 1,-9-2 0-1,3-7 0 0,18 13 0 0,7-2 0 1,0-5-840-1,-7 7 0 0,-2-4 0 0,1-2 0 1,1-1 0-1,3-2 840 0,3 9 0 0,2 0 0 1,2-1 0-1,1-1 0 0,0-3 0 0,-1-1 0 1,-2-4-491-1,-3 7 1 0,-2-1 0 0,0-3 0 1,0-1-1-1,-1-1 1 0,-1-2 0 1,1-2 0-1,0 0 0 0,0-2-1 0,0 0 1 1,1-1 490-1,-2 12 0 0,1 0 0 0,0-2 0 1,0 0 0-1,0-1 0 0,1-1 0 0,-1-1 0 1,0 0 0-1,1 0 0 0,-1-2 0 0,0 1 0 1,0-2 0-1,0 1 0 0,-1-1 0 0,0 0 0 1,0-1 0-1,-1 1-172 0,-1 4 0 1,0 0 0-1,0-1 1 0,0 0-1 0,-1-1 0 1,0 0 1-1,0-1-1 0,0 0 0 0,-1 0 1 1,1-1-1-1,-1 1 0 0,0-1 0 0,1 0 1 1,-1-1-1-1,0 1 0 0,0 0 1 0,0 0-1 1,0-1 0-1,0 1 1 0,0 0-1 1,0 0 172-1,0 2 0 0,1-1 0 0,-1 0 0 1,0 0 0-1,0-1 0 0,0 1 0 0,0-1 0 1,0 0 0-1,0 0 0 0,0 1 0 0,0-1 0 1,-1 0 0-1,1 0 0 0,0 1 0 0,-1-1 0 1,1 1 0-1,-1 0 0 0,1 0 0 0,-1 0 0 1,0 1 0-1,0-1 0 0,0 1-121 1,0-2 0-1,-1-1 1 0,1 0-1 0,-1 1 1 1,0-1-1-1,0 0 1 0,0 1-1 0,0-1 0 1,0 1 1-1,0 0-1 0,0 1 1 0,0-1-1 1,-1 1 1-1,1 1-1 0,0 0 0 0,-1 0 1 1,1 2-1-1,0-1 1 0,0 2-1 0,0 0 121 1,0-8 0-1,0 2 0 0,0-1 0 1,0 1 0-1,0 1 0 0,0 0 0 0,0 1 0 1,0 0 0-1,0 2 0 0,0 0 0 0,0 1 0 1,0 0 0-1,0 2 0 0,0 1 0 0,0 1 0 1,0-10 0-1,0 1 1 0,0 1-1 0,0 2 1 1,0 1-1-1,0 1 1 0,0 1-1 0,0 2 1 1,0 1-1-1,0 1 0 0,0-15 0 1,0 1 0-1,0 2 0 0,0 3 0 0,0 6 0 1,0 7 1207-1,1-18 0 0,-2 10-1207 0,-8 0 0 1,-1 16 3610-1,5 32-3610 0,-13-21 5397 0,18 28-5397 1,0 0 4186-1,-19 0-4186 0,14 0 0 0,-14 28 0 1,19-2 0-1,0 26 0 0,0-1 0 1,0-19 0-1,0 0 0 0,0 1 0 0,0 0 0 1,0-1 0-1,0-1 0 0,0 21 0 0,0-9 0 1,0 3 0-1,1-6 0 0,-2 3 0 0,-7 6 0 1,-3 6 0-1,2 3-755 0,6-4 1 0,3 2-1 1,-1 3 1-1,-2 0 754 0,-5-6 0 0,-2 1 0 1,-1 2 0-1,0-1 0 0,4 2 0 1,4-6 0-1,2 0 0 0,2 1 0 0,-1 0 0 1,0 1 0-1,-2-1 0 0,-3 0 0 0,-1 0 0 1,-2 1 0-1,1-1 0 0,0-1 0 0,3-1 0 1,1 1 0-1,2-1 0 0,1-1 0 0,0 0 0 1,-1 1 0-1,-2 7 0 0,-2 0 0 0,1 2 0 1,0-1 0-1,1 1 0 0,2-1 0 1,1 1 0-1,0 0 0 0,1 1 0 0,-1 0-568 1,0-7 0-1,1 0 0 0,0 0 0 0,-1 1 0 1,-1 0 0-1,0 1 568 0,-2-4 0 0,-1 2 0 1,0 0 0-1,-1 0 0 0,0 0 0 0,1 0 0 1,1-2 0-1,1 4 0 0,1 0 0 0,1-1 0 1,-1 0 0-1,0 0 0 0,-1-1-299 1,-3 7 0-1,-2 1 0 0,1-1 0 0,0-1 0 1,2-3 299-1,2 2 0 0,2-2 0 0,1-2 0 1,0-1-81-1,-1 9 0 0,0-2 1 0,0-6 80 1,0-1 0-1,0-5 0 0,0-1 0 0,0-4 0 1,0 9 0-1,0-27 0 0,0 4 0 1</inkml:trace>
    </iact:actionData>
  </iact:action>
  <iact:action type="add" startTime="6920">
    <iact:property name="dataType"/>
    <iact:actionData xml:id="d1">
      <inkml:trace xmlns:inkml="http://www.w3.org/2003/InkML" xml:id="stk1" contextRef="#ctx0" brushRef="#br0">17166 6011 24575 0,'0'37'0'13,"0"-1"0"0,8 14 0 1,3 4 0-1,-1-15 0 0,1 2 0 1,1-1 0-1,9 16 0 0,3-2 0 1,0-4 0-1,3-8 0 0,-1-21 0 1,0-9 0-1,19-12 0 0,-18-23 0 1,0-13 0-1,-1-4 0 0,-2-5 0 1,-3-3 0-1,2-5-474 0,-3 10 1 1,1-3 0-1,0-2 0 0,0-1 0 1,-1 2 473-1,3-7 0 0,-1-1 0 1,-1 1 0-1,0 1 0 0,1 1 0 1,-1 1 0-1,0 1 0 0,0 3-24 1,1 1 0-1,-1 3 1 0,0 3 23 1,6-10 0-1,-3 8 0 0,0 9 0 1,-5 14 0-1,-19 19 0 1</inkml:trace>
    </iact:actionData>
  </iact:action>
  <iact:action type="add" startTime="8201">
    <iact:property name="dataType"/>
    <iact:actionData xml:id="d2">
      <inkml:trace xmlns:inkml="http://www.w3.org/2003/InkML" xml:id="stk2" contextRef="#ctx0" brushRef="#br0">16129 8086 24575 0,'6'-47'0'13,"1"0"0"1,-1 0 0 0,4-6 0 0,1-1 0-1,1-4 0 1,-4 11 0 0,0-3 0 0,0-1 0 0,1-1 0-1,2 0-1088 1,4-1 1 0,1 0 0 0,2-1-1 0,-1 0 1-1,-3 0 1087 1,-2-1 0 0,-3-1 0 0,0 0 0 0,0 0 0-1,2 2 0 1,2 3 0 0,3 1 0 0,-1 1 0 0,0 1 0-1,-4 1-16 1,-3-1 1 0,-5 0 0 0,2 3 0 0,3 5 15-1,17-12 0 1,-3 8 0 0,-15-3 0 0,21 47 0 0</inkml:trace>
    </iact:actionData>
  </iact:action>
  <iact:action type="add" startTime="9532">
    <iact:property name="dataType"/>
    <iact:actionData xml:id="d3">
      <inkml:trace xmlns:inkml="http://www.w3.org/2003/InkML" xml:id="stk3" contextRef="#ctx0" brushRef="#br0">17568 3810 24575 0,'43'0'0'16,"8"-28"0"0,-19-5 0 0,0-7 0 1,-4 6 0-1,1-3 0 0,-1-3-984 0,-6 2 0 1,-1-4 0-1,0-1 1 0,2-1 983 0,5-5 0 1,4-3 0-1,-1 2 0 0,0 1 0 0,-5 10 0 1,-1 2 0-1,0 1 0 0,0-2 231 0,-1-6 1 1,-1-3 0-1,1 3-1 0,1 10-231 0,18 6 0 1,-6 6 0-1,-11-25 0 0,3 47 0 1</inkml:trace>
    </iact:actionData>
  </iact:action>
  <iact:action type="add" startTime="10786">
    <iact:property name="dataType"/>
    <iact:actionData xml:id="d4">
      <inkml:trace xmlns:inkml="http://www.w3.org/2003/InkML" xml:id="stk4" contextRef="#ctx0" brushRef="#br0">17166 6414 24575 0,'24'23'0'16,"-5"-4"0"1,28-19 0 0,-17-19 0 0,19 11 0 0,1-7 0 0,-23-25 0 0,-5-10 0 0,5 9 0 0,1-2 0 0,-3-2-449-1,-7-5 0 1,-5-2 1 0,1-1 448 0,-2 4 0 0,1-1 0 0,0 0 0 0,1 3 0 0,3 1 0 0,2 2 0 0,-4 0-2-1,-5-1 1 1,-4-2-1 0,4 5 2 0,15-3 0 0,-3 6 0 0,-17-6 0 0,33 17 0 0,-34 28 0 0,15 0 0 0</inkml:trace>
    </iact:actionData>
  </iact:action>
  <iact:action type="add" startTime="15723">
    <iact:property name="dataType"/>
    <iact:actionData xml:id="d5">
      <inkml:trace xmlns:inkml="http://www.w3.org/2003/InkML" xml:id="stk5" contextRef="#ctx0" brushRef="#br0">741 7345 24575 0,'0'35'0'11,"19"12"0"0,14-23 0 0,-8-1 0 0,4 24 0 1,-11-40 0-1,-13 22 0 0,14-29 0 0,-19 0 0 1,19-29 0-1,-17-4 0 0,1-7 0 0,9 1 0 1,6-4 0-1,-1-4-625 0,-6 1 1 0,-1-4 0 1,0-2 0-1,3 0 624 0,2 5 0 0,1-1 0 1,2-2 0-1,0 1 0 0,0-1-516 0,1-5 0 1,1 0 0-1,0-1 0 0,-1 0 1 0,-1 0 515 1,-1 2 0-1,-3 0 0 0,1 0 0 0,0 1 0 0,2 0 0 1,2 1 0-1,2 0 0 0,0 1 0 0,-1 1 0 1,-2 3-237-1,0-10 0 0,-3 3 1 0,1 1 236 1,1-5 0-1,1-1 0 0,-1 6 0 0,2 2 0 1,-1 1-56-1,-7 9 0 0,-1-2 0 0,2 3 56 1,11-9 0-1,-1 1 0 0,-4-5 0 0,-3 3 1008 1,-4 15 1-1,-3 1-1009 0,-7-15 0 0,-2 18 2770 1,1 34-2770-1,0-24 932 0,0 68-932 0,0 4 235 0,0-1-235 1,0-15 0-1,0 0 0 0,0 17 0 0,0-7 0 1,0 7 0-1,0-17 0 0,0 0 0 0,0 14 0 1,0 8 0-1,0 4 0 0,0-19 0 0,0-2 0 1,0 8 0-1,0 1 0 0,0 1 0 0,0-1 0 1,0-11 0-1,0 1 0 0,1 9 0 0,-2 1 0 1,-8 2 0-1,-1 1 0 0,10-3 0 0,-5-1 0 1,-17-10 0-1,-3 1 0 0,12 11 0 0,0-1 0 0,-3-15 0 1,-1 0 0-1,-2 17 0 0,1 2 0 0,2-5 0 1,-1 0 0-1,-6-1 0 0,1 2 0 0,11-8 0 1,1 1 0-1,-2-2 0 0,-6 1 0 0,-1 0 0 1,2 15 0-1,1-1 0 0,4-21 0 0,-2-3 0 1,-11 3 0-1,3-4 0 0,17 3 0 0,-14 4 0 1,1-4 0-1,13 12 0 0,-14 7 0 0,19 0 0 1,-28-27 0-1,21 22 0 0,-21-42 0 0,28 14 0 0,0-19 0 1,0-19 0-1,0-12 0 0,0-8 0 0,-1-6 0 1,2-6 0-1,-1-2-651 0,0-4 0 0,-1-2 0 1,2-3 651-1,-1 14 0 0,-1-2 0 0,2-1 0 1,-2 1 0-1,2 2 0 0,-1-3 0 0,0 1 0 1,0 1 0-1,0 1 0 0,0 1 0 0,1 1 0 1,-1 0 0-1,-1 4 0 0,-9-18 0 0,1 5 0 1,8 11 0-1,-3 8 0 0,-15 10 0 0,19-2 0 1</inkml:trace>
    </iact:actionData>
  </iact:action>
  <iact:action type="add" startTime="19602">
    <iact:property name="dataType"/>
    <iact:actionData xml:id="d6">
      <inkml:trace xmlns:inkml="http://www.w3.org/2003/InkML" xml:id="stk6" contextRef="#ctx0" brushRef="#br0">5419 8086 24575 0,'57'0'0'4,"0"0"0"1,0 0 0-1,-11 0 0 1,3 0 0 0,2 0 0-1,2 0 0 1,2 0 0-1,2 0 0 1,-9 0 0 0,2 0 0-1,2 0 0 1,1 0 0 0,1 0 0-1,1 0 0 1,1 0 0-1,0 0 0 1,2 0-820 0,-7 0 1-1,2 0 0 1,1 0 0-1,0 0 0 1,1 0-1 0,1 0 1-1,1 0 0 1,-1 0 0 0,0 0 0-1,1 0 0 1,-1 0-1-1,0 0 695 1,0 0 1 0,1 0 0-1,0 0 0 1,0 0 0-1,0 0 0 1,0 0 0 0,0 0 0-1,0 0-1 1,0 0 1 0,-1 0 0-1,0 0 0 1,-1 0-5-1,3 0 1 1,0 0 0 0,-1 0 0-1,0 0 0 1,1 0 0-1,-2 0 0 1,0 0 0 0,0 0 0-1,-2 0 0 1,0 0 0 0,-1 0 128-1,8 0 0 1,1 0 0-1,-2 0 0 1,-1 0 0 0,-1 0 0-1,-2 0 0 1,-2 0 0-1,-1 0 12 1,12 0 0 0,-3 0 0-1,-3 0 0 1,-2 0 0 0,-4 0-12-1,12 0 0 1,-6 0 0-1,-6 0 0 1,-3 0 0 0,-9 0 0-1,-8 0 0 1,-14 0 0 0</inkml:trace>
    </iact:actionData>
  </iact:action>
  <iact:action type="add" startTime="21982">
    <iact:property name="dataType"/>
    <iact:actionData xml:id="d7">
      <inkml:trace xmlns:inkml="http://www.w3.org/2003/InkML" xml:id="stk7" contextRef="#ctx0" brushRef="#br0">5821 8149 24575 0,'52'0'0'6,"-8"0"0"0,-6 0 0 0,4 0 0 0,13 0 0 0,5 0-1163 0,-18 0 0 0,2 0 1 0,3 0-1 0,2 0 1163 0,-1 0 0 0,3 0 0 1,1 0 0-1,3 0 0 0,2 0-658 0,-3 0 1 0,3 0 0 0,2 0-1 0,1 0 1 0,2 0 0 0,-1 0-1 0,0 0 658 0,-6 0 0 1,1 0 0-1,-1 0 0 0,1 0 0 0,1 0 0 0,0 0 0 0,0 0 0 0,1 0 0 0,-1 0 0 0,0 0 0 0,1 0 0 0,1 0 0 1,-1 0 0-1,1 0 0 0,-1 0 0 0,0 0 0 0,-2 0 0 0,4 0 0 0,-1 0 0 0,0 0 0 0,0 0 0 0,-1 0 0 0,-1 0 0 0,-1 0 0 1,0 0-19-1,0 0 0 0,-1 0 0 0,0 0 0 0,-2 0 0 0,0 0 0 0,-2 0 0 0,-1 0 19 0,9 0 0 0,-1 0 0 0,-3 0 0 1,-1 0 0-1,-2 0-48 0,1 0 0 0,-2 0 0 0,-3 0 1 0,-5 0 47 0,9 0 0 0,-7 0 374 0,6 0 1 0,-32 0 0 0,-19 0-1 1</inkml:trace>
    </iact:actionData>
  </iact:action>
  <iact:action type="add" startTime="24837">
    <iact:property name="dataType"/>
    <iact:actionData xml:id="d8">
      <inkml:trace xmlns:inkml="http://www.w3.org/2003/InkML" xml:id="stk8" contextRef="#ctx0" brushRef="#br0">2223 10605 24575 0,'35'0'0'7,"0"0"0"0,13 0 0 1,7 0 0-1,4 0 0 1,-13 0 0-1,1 0 0 1,3 0 0-1,2 0 0 1,3 0-1306-1,-3 0 0 1,2 0 1-1,3 0-1 1,2 0 1-1,0 0-1 1,0 0 1-1,0 0 1305 0,-5 0 0 1,1 0 0-1,0 0 0 1,0 0 0-1,0 0 0 1,1 0 0-1,0 0 0 1,1 0-262-1,-3 0 1 1,0 0 0-1,1 0 0 1,1 0 0-1,0 0-1 1,-1 0 1-1,1 0 0 1,-1 0 0-1,0 0 261 0,4 0 0 1,0 0 0-1,-1 0 0 1,1 0 0-1,-1 0 0 1,0 0 0-1,1 0 0 1,-1 0 0-1,0 0 0 1,0 0 0-1,0 0 0 1,0 0 0-1,0 0 0 1,0 0 0-1,0 0 0 1,-1 0 0-1,-1 0 0 0,0 0 0 1,0 0 0-1,0 0 0 1,0 0 0-1,-1 0 0 1,0 0 0-1,0 0-28 1,4 0 0-1,0 0 0 1,-1 0 0-1,0 0 0 1,0 0 0-1,0 0 0 1,-1 0 28-1,-3-1 0 1,0 1 0-1,-1-1 0 0,0 0 0 1,0 1 0-1,-2 1 0 1,0 1-220-1,11 2 1 1,-2 2-1-1,-1 1 1 1,-1-1 0-1,-1-1 219 1,-5-3 0-1,-1-1 0 1,0-1 0-1,-2 1 0 1,0 2 449-1,5 3 0 1,-1 2 1-1,-1 0-1 0,0-2-449 1,-1-4 0-1,0-2 0 1,-1-1 0-1,-2 0 1032 1,5 1 1-1,-3 0-1 1,0 0-1032-1,5 0 0 1,1 0 0-1,-5 0 0 1,2-1 0-1,-4 2 1611 1,3 8 1-1,-1 1-1612 1,-9-8 0-1,-2 1 1127 0,-5 6 0 1,-4 0-1127-1,14-9 1615 1,2 0-1615-1,-23 0 797 1,-1 0-797-1,24 0 0 1,-40 0 0-1,40 0 0 1,-42 0 0-1,14 0 0 1,-19 0 0-1,18 0 0 1,-13 0 0-1,14 0 0 1</inkml:trace>
    </iact:actionData>
  </iact:action>
  <iact:action type="add" startTime="27358">
    <iact:property name="dataType"/>
    <iact:actionData xml:id="d9">
      <inkml:trace xmlns:inkml="http://www.w3.org/2003/InkML" xml:id="stk9" contextRef="#ctx0" brushRef="#br0">2413 10753 24575 0,'42'0'0'7,"-1"0"0"1,1 0 0 0,5 0 0-1,2 0 0 1,3 0 0 0,-5 0 0 0,3 0 0-1,1 0 0 1,1 0-1049 0,-5 0 1-1,1 0 0 1,1 1 0 0,1-1 0 0,0-1 1048-1,5-2 0 1,0 0 0 0,0-1 0-1,1-1 0 1,1 1 0 0,1 0 0 0,1 0 0-1,1 0 0 1,-1-1 0 0,1-2-382-1,-8 0 1 1,0-2 0 0,1 0 0 0,0-1-1-1,-1 1 1 1,1 2 381 0,0 1 0-1,1 1 0 1,-1 1 0 0,0 1 0 0,1-1 0-1,-1 0 0 1,0-1 0 0,0-1 0-1,0 1 0 1,1 0 0 0,-1 1 0 0,1 1 0-1,3 1 0 1,0 1 0 0,1 2 0 0,0-1 0-1,-1 1 0 1,-1 0 0 0,-4-1 0-1,-1 0 0 1,-1 0 0 0,0 0 0 0,0 0 0-1,1 0 0 1,2 0 0 0,2 0 0-1,-1 0 0 1,1 0 0 0,-1 0 0 0,-1 0-91-1,8-1 0 1,-1 0 0 0,-1 0 0-1,0 2 0 1,-1 1 91 0,-4 1 0 0,-1 3 0-1,0 0 0 1,1 1 0 0,0-1 0-1,3-1 0 1,2-1 0 0,0 0 0 0,-1 2 0-1,-2 1 0 1,-5 1 0 0,-1 2 0-1,0 1 0 1,-1 1 0 0,0-2-262 0,1 1 1-1,-1-1 0 1,0 1 0 0,0-1-1 0,-1 0 262-1,10 1 0 1,0 0 0 0,-1 0 0-1,-2 1 0 1,-5 0 0 0,-1 1 0 0,-1 0 0-1,-2 1 425 1,6 3 0 0,-2 2 0-1,1-4-425 1,4-6 0 0,1-3 0 0,-7 5 1348-1,-7 14 1 1,-2-3-1349 0,16-19 0-1,-1-1 1230 1,-21 17 0 0,-3-1-1230 0,1-14 0-1,0-3 2058 1,20 18-2058 0,-1-19 801-1,-25 0-801 1,21 0 0 0,-23 0 0 0,28 0 0-1,-8 0 0 1,8 0 0 0,0 0 0-1,-8 0 0 1,8 0 0 0,0 0 0 0,-26 0 0-1,21 0 0 1,-42 0 0 0,13 0 0 0</inkml:trace>
    </iact:actionData>
  </iact:action>
  <iact:action type="add" startTime="34197">
    <iact:property name="dataType"/>
    <iact:actionData xml:id="d10">
      <inkml:trace xmlns:inkml="http://www.w3.org/2003/InkML" xml:id="stk10" contextRef="#ctx0" brushRef="#br0">3048 10859 24575 0,'51'0'0'4,"-1"0"0"1,-9 0 0-1,4 1 0 1,6 0 0 0,3-1 0-1,4 0 0 1,1-2-894-1,-10-2 0 1,1 0 1 0,3-1-1-1,2-1 0 1,2-1 1 0,1 0-1-1,2 0 0 1,1 0 1-1,1 0-1 1,0 0 0 0,2 2 806-1,-13 0 0 1,1 1 1-1,1 0-1 1,0 0 0 0,2 1 1-1,0-1-1 1,1 0 1 0,1 1-1-1,0-1 0 1,1 1 1-1,0-1-1 1,0 1 0 0,2-1 1-1,-1 0-1 1,1 1 1-1,-1-1-1 1,1 0-15 0,-4 1 0-1,0-1 1 1,1 0-1 0,0 0 1-1,1 0-1 1,1 1 0-1,0-1 1 1,0 0-1 0,0 0 1-1,1 0-1 1,0 0 0-1,0 0 1 1,0 0-1 0,0 0 1-1,0 1-1 1,0-1 1 0,-1 1-1-1,1-1 0 1,-1 1 1-1,0 0-1 1,-1 0 103 0,2-1 0-1,0 1 0 1,0 0 0-1,-1 1 0 1,1-1 0 0,0 0 0-1,0 0 0 1,-1 0 0 0,1 1 0-1,-1-1 0 1,1 1 0-1,-1-1 0 1,0 1 0 0,0 0 0-1,0 0 0 1,-1 0 0 0,1 1 0-1,-1-1 0 1,0 1 0-1,-1 0-49 1,3-1 0 0,1 2 0-1,-1-1 0 1,0 1 1-1,0-1-1 1,0 1 0 0,0 0 0-1,-1 1 0 1,1-1 1 0,-1 0-1-1,-1 1 0 1,1-1 0-1,-1 0 0 1,-1 1 1 0,0-1-1-1,0 0 0 1,-1 0 0-1,-1 1 49 1,8-1 0 0,-1 0 0-1,0 0 0 1,-1 0 0 0,0 0 0-1,-1 0 0 1,0 0 0-1,-1 0 0 1,0 0 0 0,-1 0 0-1,-1 0 0 1,0 0 0-1,-1 0 0 1,-1 0-151 0,5 0 1-1,-1 0 0 1,0 0 0 0,-2 0 0-1,0 0 0 1,-1 0 0-1,0 0-1 1,-2 0 1 0,0 0 0-1,-1 0 0 1,-1 0 150-1,7 0 0 1,0 0 0 0,-2 0 0-1,-1 0 0 1,-1 0 0 0,-1 0 0-1,-1 0 0 1,-2 0 268-1,5 0 0 1,-1 0 0 0,-2 0 0-1,-2 0 1 1,-2 0-1 0,-3 0-268-1,4 0 0 1,-3 0 0-1,-4 0 0 1,-1 0 1506 0,18 1 0-1,-5-2-1506 1,-12-9 0-1,-6 1 4505 1,-11 4-4505 0,21-14 5023-1,-61 19-5023 1,-1 0 1858 0,-29 0-1858-1,4 2 0 1,0-4 0-1,-10-17 0 1,2 17 0 0,-2 0 0-1,16-7 0 1,-1-1 0-1,-15-5 0 1,-3 2 0 0,4 9 0-1,2 1 0 1,-1-12 0 0,-1 1 0-1,-2 13 0 1,-1 2 0-1,-5-1 0 1,-2 0-602 0,12 1 0-1,-2-1 1 1,-3-1 601-1,1-2 0 1,-4-3 0 0,-1 1 0-1,-1 1-540 1,9 2 0 0,-1 1 1-1,-1 1-1 1,0-1 0-1,-2 0 540 1,-5-2 0 0,-1-2 0-1,-2 1 0 1,0 0 0-1,-1 1-575 1,5 2 0 0,0 0 1-1,-1 2-1 1,-1-1 1 0,0 1-1-1,-1-1 575 1,7 0 0-1,-1 0 0 1,0 0 0 0,0 0 0-1,-1 0 0 1,0 0 0 0,0 0 0-1,-4 0 0 1,1 0 0-1,-2 0 0 1,1 0 0 0,0 0 0-1,-1 0 0 1,1 0 0-1,-1 0 0 1,0 0 0 0,0 0 0-1,0 0 0 1,0 0 0 0,1 0 0-1,-1 0 0 1,1 0 0-1,0 0 0 1,0 0 0 0,0 0 0-1,1 0 0 1,1 0 0-1,1 0 0 1,0 0 0 0,2-1 0-1,0 1 0 1,1 0 0 0,0 0 0-1,0 1-231 1,-2 1 1-1,-1 1-1 1,0 1 1 0,2 0-1-1,1-1 1 1,3 0 230-1,-4-2 0 1,4 0 0 0,1-1 0-1,1 3 266 1,-14 3 0 0,1 1 0-1,4-2-266 1,-4-4 0-1,5-2 1009 1,12 1 0 0,1 0-1009-1,1 0 0 1,0 0 1921-1,-2 0 0 1,1 0-1921 0,9 0 0-1,-2 0 1105 1,-15 0 0 0,1 0-1105-1,0 0 233 1,8 0 1-1,2 0-234 1,13 0 0 0,-21 0 0-1,42 0 0 1,-13 0 0 0</inkml:trace>
    </iact:actionData>
  </iact:action>
  <iact:action type="add" startTime="38905">
    <iact:property name="dataType"/>
    <iact:actionData xml:id="d11">
      <inkml:trace xmlns:inkml="http://www.w3.org/2003/InkML" xml:id="stk11" contextRef="#ctx0" brushRef="#br0">783 12044 24575 0,'35'0'0'17,"-6"0"0"1,-29 19 0-1,0 14 0 1,18 11 0 0,-8-4 0-1,4 0 0 1,11-15 0 0,2 0 0-1,-4 9 0 1,-2 2 0-1,-4-9 0 1,-1-2 0 0,22 20 0-1,-5-12 0 1,-7-15 0 0,21-18 0-1,-24 0 0 1,1-18 0-1,-5-15 0 1,-19 2 0 0,0-2 0-1,12 0 0 1,4 0 0 0,-3 2 0-1,0-1 0 1,3-8 0-1,1 0 0 1,2 6 0 0,-1 0 0-1,-1-8 0 1,-1-1 0 0,5 1 0-1,3 2 0 1,3 7 0-1,-2 0 0 1,-13-8 0 0,-1-1 0-1,12 9 0 1,1 1 0 0,-11-2 0-1,0 4 0 1,20-3 0-1,5-4 0 1,-5 4 0 0,-8 7 0-1,4-2 0 1,-29 28 0 0</inkml:trace>
    </iact:actionData>
  </iact:action>
  <iact:action type="add" startTime="40900">
    <iact:property name="dataType"/>
    <iact:actionData xml:id="d12">
      <inkml:trace xmlns:inkml="http://www.w3.org/2003/InkML" xml:id="stk12" contextRef="#ctx0" brushRef="#br0">5271 13229 24575 0,'0'24'0'32,"0"23"0"0,0-21 0 0,0 7 0 0,0 4 0 0,0-32 0 1,0 42 0-1,0-21 0 0,28 7 0 0,-21-14 0 0,21-19 0 1</inkml:trace>
    </iact:actionData>
  </iact:action>
  <iact:action type="add" startTime="41935">
    <iact:property name="dataType"/>
    <iact:actionData xml:id="d13">
      <inkml:trace xmlns:inkml="http://www.w3.org/2003/InkML" xml:id="stk13" contextRef="#ctx0" brushRef="#br0">3641 15790 24575 0,'51'0'0'2,"0"0"0"1,0 0 0 0,0 0 0 0,-7 0 0 0,4 0 0-1,3 0 0 1,3 0 0 0,2 0 0 0,3 0 0 0,1 0 0-1,2 0 0 1,1 0 0 0,0 0-579 0,-13 0 1 0,1 0 0-1,1 0 0 1,2 0-1 0,0 0 1 0,2 0 0 0,0 0 0-1,1 0-1 1,1 0 1 0,1 0 0 0,0 0 0 0,1 0-1-1,0 0 1 1,0 0 0 0,1 0 0 0,0 0-1 0,0 0 511-1,-6 0 0 1,0 0 0 0,1 0 1 0,1 0-1 0,1 0 0-1,-1 0 1 1,2 0-1 0,-1 0 0 0,1 0 0 0,1 0 1-1,-1 0-1 1,1 0 0 0,0 0 1 0,0 0-1 0,0 0 0-1,0 0 1 1,0 0-1 0,-1 0 0 0,1 0 0 0,-1 0 1-1,0 0-1 1,0 0-30 0,-1 0 0 0,1 0 0 0,-1 0 0-1,1 0 0 1,0 0 0 0,0 0 0 0,0 0 0 0,1 0 0-1,-1 0 0 1,0 0 0 0,0 0 0 0,-1 0 1 0,1 0-1-1,-1 0 0 1,0 0 0 0,0 0 0 0,-1 0 0 0,0 0 0-1,0 0 0 1,-1 0 0 0,0 0 0 0,-1 0 98 0,5 0 0-1,0 0 0 1,-1 0 0 0,1 0 0 0,-1 0 0 0,0 0 0-1,0 0 0 1,-1 0 0 0,0 0 0 0,-1 0 0 0,0 0 0-1,-1 0 0 1,-1 0 0 0,0 0 0 0,-1 0 0 0,-1 0 0-1,0 0 0 1,-2 0-74 0,10 0 1 0,0 0 0 0,-1 0 0-1,-1 0 0 1,-1 0-1 0,-1 0 1 0,-1 0 0 0,-1 0 0-1,-1 0 0 1,-2 0-1 0,-2 0 1 0,0 0 73 0,12 0 0-1,-1 0 0 1,-3 0 0 0,-2 0 0 0,-2 0 0 0,-4 0 0-1,-3 0 0 1,20 0 0 0,-8 0 0 0,-9 0 0 0,-7 0 0-1,-20 0 758 1,-51 0 1 0,21 0-1 0,-22 0 1 0</inkml:trace>
    </iact:actionData>
  </iact:action>
  <iact:action type="add" startTime="48140">
    <iact:property name="dataType"/>
    <iact:actionData xml:id="d14">
      <inkml:trace xmlns:inkml="http://www.w3.org/2003/InkML" xml:id="stk14" contextRef="#ctx0" brushRef="#br0">12192 12086 24575 0,'0'54'0'16,"0"-21"0"1,0-14 0 0,19-19 0 0,-14-19 0 0,12-4 0 0,3-6 0-1,-4-16 0 1,1-6 0 0,2 10 0 0,3-2 0 0,1-2-408 0,-3 5 0-1,2-2 1 1,0 0-1 0,-2-1 408 0,-2-2 0 0,-3-2 0 0,1 1 0-1,3 3 0 1,14-7 0 0,3 3 0 0,-6-2-164 0,-11-9 0 0,-6-2 0-1,5 8 164 1,16 9 0 0,2 4 0 0,-8-9 0 0,-4 4 0 0,2 11 0-1,21 15 0 1,-42 18 1588 0,13 0-1588 0,-18 0 0 0,0 0 0 0,0 0 0 0</inkml:trace>
    </iact:actionData>
  </iact:action>
  <iact:action type="add" startTime="49649">
    <iact:property name="dataType"/>
    <iact:actionData xml:id="d15">
      <inkml:trace xmlns:inkml="http://www.w3.org/2003/InkML" xml:id="stk15" contextRef="#ctx0" brushRef="#br0">12086 14351 24575 0,'0'35'0'16,"0"12"0"1,0-42 0-1,0 33 0 1,0-5 0 0,19 11 0-1,-14 8 0 1,18-25 0 0,1-2 0-1,-17 1 0 1,17-3 0-1,-1 1 0 1,-18-1 0 0,13 1 0-1,1 23 0 1,-14-40 0 0,42 21 0-1,-40-28 0 1,21-28 0 0,-28-17 0-1,9 14 0 1,1-4 0-1,-9-19 0 1,3-2 0 0,14 15 0-1,1-1 0 1,-16 2 0 0,-5-3 0-1,6 4 0 1,18 4 0-1,3 2 0 1,-13-3 0 0,2 1 0-1,10 9 0 1,4 1 0 0,-1-6 0-1,-3-2 0 1,-10 1 0 0,-2-2 0-1,12-7 0 1,-1 0 0-1,-11 7 0 1,0 2 0 0,7-1 0-1,4 3 0 1,3 2 0 0,0 4 0-1,0 0 0 1,2 6 0 0</inkml:trace>
    </iact:actionData>
  </iact:action>
  <iact:action type="add" startTime="51029">
    <iact:property name="dataType"/>
    <iact:actionData xml:id="d16">
      <inkml:trace xmlns:inkml="http://www.w3.org/2003/InkML" xml:id="stk16" contextRef="#ctx0" brushRef="#br0">11980 16933 24575 0,'0'43'0'15,"0"8"0"0,0-19 0 0,0 0 0 0,0 1 0 0,0 0 0 1,0-1 0-1,0-1 0 0,0 21 0 0,29-28 0 0,-22 23 0 1,40-40 0-1,-43 40 0 0,34-61 0 0,-33-1 0 0,17-12 0 1,3-9 0-1,-21-14 0 0,-1-4 0 0,18 5 0 0,5-3-232 1,-9 6 0-1,0-4 1 0,1 3 231 0,-3 8 0 0,1 3 0 1,2 0 0-1,17-12 0 0,1 0 0 0,-10-4 0 0,-1 5 0 1,-3 22 0-1,1 1 0 0,2-12 0 0,2 1 0 0,-1 8 0 1,-1 2 0-1,-2 2 0 0,-1 2 0 0,11-12 0 0,-14 14 0 1</inkml:trace>
    </iact:actionData>
  </iact:action>
  <iact:action type="add" startTime="55794">
    <iact:property name="dataType"/>
    <iact:actionData xml:id="d17">
      <inkml:trace xmlns:inkml="http://www.w3.org/2003/InkML" xml:id="stk17" contextRef="#ctx0" brushRef="#br0">11684 11705 24575 0,'0'43'0'6,"0"9"0"0,0 13 0 0,0-12 0 0,0 5 0 0,0 5 0 0,0 3-1389 0,0-14 0 1,0 3 0-1,0 3 0 0,0 2 0 0,0 0 0 0,0 1 0 0,0 0 1389 0,0-3 0 0,0 1 0 1,0 1 0-1,0 0 0 0,0 0 0 0,0 1 0 0,0 0 0 0,0 0 0 0,0-6 0 1,0 0 0-1,0 2 0 0,0-1 0 0,0 0 0 0,0-1 0 0,0 0 0 0,0-1 0 0,0-1-37 1,0 6 1-1,0-1 0 0,0-1 0 0,0 0 0 0,0-2 0 0,0-1 0 0,0-1 36 1,0 9 0-1,0-1 0 0,0-2 0 0,0-2 0 0,0 0 238 0,0 5 1 0,0-1 0 0,0-3 0 1,0-1-239-1,0 2 0 0,0-3 0 0,0 0-221 0,0 0 1 0,0 0 0 0,0-1 220 0,0 1 0 1,0-1 0-1,0 1 0 0,0-11 0 0,0 0 0 0,0 0 0 0,0 1 0 0,0 2 0 1,0 0 0-1,0 0 0 0,0 1 0 0,-1 1 0 0,0 1 0 0,1-1 0 0,2-1 0 0,6 9 0 1,3-1 0-1,-2 0 0 0,-6-1 0 0,-2 1 0 0,2-3 1221 0,6-10 1 0,2-2 0 1,-2 1-1222-1,-7 5 0 0,-3 1 0 0,0-3 0 0,1 10 0 0,0-1 0 0,-2-7 0 0,1 2 0 1,4-5 1416-1,6-2 0 0,0-3-1416 0,-8 8 0 0,3-7 1439 0,15-17-1439 0,-19 23 1147 1,0-21-1147-1,0 7 599 0,0-15-599 0,0 1 0 0,0-14 0 0,0 14 0 0,0-38 0 0,0-12 0 1,0-9 0-1,0-15 0 0,0-10-585 0,0 22 0 0,0-6 0 0,0-2 0 0,0-1 0 0,0 0 585 1,0 2 0-1,0-1 0 0,0 0 0 0,0 0 0 0,0-2 0 0,0-5 0 0,0-2 0 1,0 0 0-1,0 0 0 0,0 2 0 0,0 3 0 0,0 0 0 0,0 1 0 0,0 0 0 0,0 1 0 1,0 3 0-1,0 1 0 0,0 0 0 0,0 1 0 0,0 0-466 0,0-9 0 0,0 1 0 1,0 0 0-1,0-1 466 0,0 8 0 0,0-1 0 0,0 0 0 0,0 0 0 0,0 2 0 0,0-6 0 1,0 1 0-1,0 0 0 0,0-3-527 0,0 0 0 0,0-1 0 0,0-2 0 0,0 0 0 1,0 0 527-1,0 9 0 0,1 0 0 0,-1 0 0 0,0 0 0 0,0-1 0 0,-1 1 0 0,-2-9 0 1,-1 1 0-1,-1 0 0 0,1-1 0 0,1-1 0 0,2 7 0 0,0-1 0 0,1-1 0 0,0 1 0 1,-1 2 0-1,-1 3-234 0,-2-5 1 0,-1 4-1 0,-1 1 1 0,3 0 233 0,1-6 0 1,2 0 0-1,1 0 0 0,0 6 597 0,-1 3 1 0,0 4-1 0,0 0-597 0,1 0 0 0,0 0 0 1,-3 2 0-1,-12-10 0 0,-1 3 826 0,12 4 1 0,-1 1-827 0,-10 10 0 0,0 1 3142 1,14-21-3142-1,-19 0 1442 0,14 8-1442 0,-4 4 0 0,0 0 329 0,9-10-329 0,0 15 0 0,0 0 0 1,0-17 0-1,0 26 0 0,0-2 0 0,0 56 0 0,0 17 0 0,0 3 0 0,0 7 0 1,0 3 0-1,0 4-489 0,0-5 1 0,0 3 0 0,0 0 488 0,0-3 0 0,0 1 0 0,0 1 0 1,0-10 0-1,0 0 0 0,0 2 0 0,0 0-508 0,0 3 1 0,0 0-1 0,0 1 1 0,0 0 507 1,-1 1 0-1,1 0 0 0,0 0 0 0,1 2-500 0,1-5 1 0,1 1 0 0,1 2 0 1,1-1 0-1,-1 0 499 0,2 0 0 0,0 1 0 0,1-1 0 0,0 1 0 0,0 0 0 0,1 1 0 1,1 0 0-1,0 1 0 0,0-1 0 0,1 0 0 0,0-1 0 0,0-1 0 0,1 0 0 1,-1 0 0-1,1 0 0 0,0-2 0 0,0 0 0 0,0 0 0 0,-1-1 0 0,-1 0-313 0,-3-3 1 1,-1 1 0-1,0-1 0 0,-1-1-1 0,1 1 313 0,3 9 0 0,-1 0 0 0,0 0 0 1,0 0 0-1,-2 0 0 0,1-1 0 0,-2 1 0 0,-1 0 0 0,-1-8 0 0,-1 0 0 0,-1 0 0 1,1 1 0-1,0 0-157 0,2-2 1 0,1 1 0 0,0-1 0 0,0 1-1 0,0 1 157 0,0 3 0 1,0 1 0-1,0 0 0 0,0 0 0 0,-1-1 0 0,-2-4 0 0,0-1 0 0,-1 0 0 1,1-1 0-1,1 0 88 0,2 11 1 0,1 0 0 0,1 0 0 0,-3-3-89 0,-2-6 0 0,-1-2 0 1,0 0 0-1,-1-1 573 0,1 14 0 0,0-2 0 0,0-3-573 0,0 6 0 0,0-4 0 1,-1-16 0-1,0-1 0 0,3-1 0 0,12 9 0 0,1-2 858 0,-12-7 1 0,1-2-859 0,10-2 0 1,0-2 2333-1,-14 18-2333 0,0-26 1603 0,0 2-1603 0,0-28 0 0,0 0 0 0,0 0 0 1</inkml:trace>
    </iact:actionData>
  </iact:action>
  <iact:action type="add" startTime="64112">
    <iact:property name="dataType"/>
    <iact:actionData xml:id="d18">
      <inkml:trace xmlns:inkml="http://www.w3.org/2003/InkML" xml:id="stk18" contextRef="#ctx0" brushRef="#br0">11938 12340 24575 0,'0'52'0'7,"0"-1"0"1,0 8 0-1,0-14 0 1,0 5 0 0,0 2 0-1,0 1-1371 1,0 0 1 0,0 2-1-1,0 2 1 1,0 1-1-1,0 2 1371 1,0-3 0 0,0 2 0-1,0 1 0 1,0 1 0 0,0 0 0-1,0 0 0 1,0-7 0-1,0 1 0 1,0 0 0 0,0 0 0-1,0 0 0 1,0-1 0 0,0-1 0-1,0 6 0 1,0-1 0-1,0-1 0 1,0 0 0 0,0 0 0-1,0 1 0 1,0-6 0 0,0 0 0-1,0 1 0 1,0-1 0-1,0 0 0 1,0-1 0 0,0-1 0-1,0 2 0 1,0-2 0 0,0 0 0-1,0 0 0 1,0-1 0-1,0 1-205 1,0 3 0 0,0-1 0-1,0 1 0 1,0 0 0 0,0-1 1-1,0 1 204 1,0 7 0-1,0 0 0 1,0 0 0 0,0-2 0-1,0 0 71 1,0-7 1 0,0 0 0-1,0-1 0 1,0-1 0-1,0-1-72 1,0 9 0 0,0-1 0-1,0-2 0 1,0-2-17 0,0 1 0-1,0-4 0 1,0-3 17-1,0 3 0 1,0-2 1435 0,0 5 1-1,0-5-1436 1,0 3 1468 0,-2-1 1-1,4 0-1469 1,17 1 942-1,-17-10 0 1,1 0-942 0,15 4 82-1,-18 8-82 1,29 0 0 0,-22-7 0-1,21-12 0 1,-28 4 0-1,0-32 0 1,0 14 0 0,0-19 0-1,0 0 0 1,0 0 0 0</inkml:trace>
    </iact:actionData>
  </iact:action>
  <iact:action type="add" startTime="67867">
    <iact:property name="dataType"/>
    <iact:actionData xml:id="d19">
      <inkml:trace xmlns:inkml="http://www.w3.org/2003/InkML" xml:id="stk19" contextRef="#ctx0" brushRef="#br0">18500 16722 24575 0,'21'-45'0'3,"0"0"0"1,-3-5 0 0,0-6 0 0,-2-5 0 0,-6 16 0 0,-1-3 0 0,0-2 0 0,-1-2 0 0,0-2-1392 0,0 3 1 0,0-3 0 0,-1-2-1 0,1-1 1 0,-1-2 0 0,0 0 0 0,0 0 1391-1,0 2 0 1,0 0 0 0,0 0 0 0,0-2 0 0,0 0 0 0,-1-1 0 0,0 0 0 0,-1-1-296 0,-1 6 1 0,-1-1 0 0,0 0 0 0,0-1 0 0,-1-1 0 0,0 0-1 0,0 0 1 0,0-1 0 0,0 1 0-1,1-1 295 1,-1 2 0 0,1 0 0 0,0 0 0 0,0-1 0 0,0 0 0 0,0 0 0 0,0-1 0 0,-1 1 0 0,1 0 0 0,-1 0 0 0,-1 1 0 0,0 0 0 0,0 0 0 0,-1 0 0 0,0 0 0-1,0 0 0 1,0 1 0 0,-1-1 0 0,1 1 0 0,-1 0 0 0,1 0 0 0,0 1 0 0,0-3 0 0,0 1 0 0,0 0 0 0,0 0 0 0,0 0 0 0,0 1 0 0,0 0 0 0,0 0 0 0,0 1 0 0,0-1-51-1,0-2 1 1,0 0 0 0,0 1 0 0,0-1 0 0,0 1 0 0,0 1 0 0,0 0 0 0,0 1 0 0,0 0 50 0,0 0 0 0,0 0 0 0,0 1 0 0,0 0 0 0,0 1 0 0,0 1 0 0,0 0 0 0,0 1-194-1,0-10 0 1,0 1 0 0,0 0 0 0,0 2 0 0,0 0 0 0,0 0 194 0,0 5 0 0,0 0 0 0,0 0 0 0,0 1 0 0,0 2 0 0,0 1 414 0,0-12 0 0,0 2 0 0,0 2 0 0,0 1-414-1,0 6 0 1,0 1 0 0,0 1 0 0,0 2 1176 0,1-5 0 0,0 2 0 0,-3 1-1176 0,-5 0 0 0,-4 0 0 0,1 3 0 0,-3-5 0 0,0-1 0 0,1-1 0 0,1-4 0 0,1 1 0 0,2 11 0 0,2 0 0-1,1-2 719 1,4 0 0 0,2-4 0 0,0 0 0 0,-2 1-719 0,-4-9 0 0,-3 1 0 0,2-2 0 0,5 10 0 0,2-1 0 0,-2-1 0 0,-2 1 0 0,-7 0 0 0,-4-1 0 0,0 1 0 0,5 1 0 0,5-10 0-1,5 1 0 1,-5 1 837 0,-11 6 1 0,-4 1 0 0,6 3-838 0,10-8 0 0,1 7 1488 0,-17 3-1488 0,0 17 563 0,-14 28-563 0,7 0 1478 0,-2 28-1478 0,28-2 204 0,-19 26-204 0,15-29 0 0,-11 2 0-1,-8-3 0 1,-9-17 0 0,-7-3 0 0,-4 11 0 0,-7 6 0 0,-5-4-971 0,9-7 1 0,-4-3 0 0,-3-1-1 0,-3-1 1 0,-2 1 970 0,8-1 0 0,-2 0 0 0,-2-1 0 0,-2 1 0 0,-2 0 0 0,0-1 0-1,-1 2 0 1,-1-1-518 0,5 1 0 0,-1 1 1 0,-1 0-1 0,-1 0 0 0,-1 1 1 0,0-1-1 0,-1 0 1 0,-1 0-1 0,-1-1 0 0,-1-1 518 0,10-1 0 0,-1 0 0 0,0-1 0 0,-2-1 0 0,0 1 0-1,0-1 0 1,-1 0 0 0,-1 0 0 0,1-1 0 0,-2 1 0 0,1 0 0 0,0 1 0 0,0-1 0 0,-1 1-231 0,1 1 0 0,0-1 0 0,0 1 1 0,-1 0-1 0,0 0 0 0,0 0 0 0,-1 1 1-1,1-1-1 1,-1 0 0 0,0 0 0 0,-1 0 1 0,1 0-1 0,-1 0 0 0,0-1 0 0,0 1 231 0,5-2 0 0,-1 1 0 0,-1-1 0 0,1 1 0 0,-1-1 0 0,0 0 0 0,0 0 0 0,-1 0 0 0,1-1 0-1,0 1 0 1,-1 0 0 0,1-1 0 0,-1 1 0 0,1 0 0 0,0 0 0 0,0 0 0 0,0 0-137 0,1 0 1 0,-1 0 0 0,1 0 0 0,-1 0 0 0,1 0 0 0,-1 0 0 0,1 0-1 0,0 0 1 0,-1 0 0-1,1 0 0 1,0 0 0 0,0 0 0 0,0 0 0 0,0 0-1 0,1 0 1 0,-1 0 0 0,1 0 136 0,-2 0 0 0,0 0 0 0,0 0 0 0,0 0 0 0,0 0 0 0,1 0 0 0,-1 0 0 0,1 0 0-1,-1 0 0 1,1 0 0 0,1 0 0 0,-1 0 0 0,1 0 0 0,0 0 0 0,0 0 0 0,1 0-42 0,-3 0 1 0,0 0 0 0,0 0 0 0,0 0-1 0,1-1 1 0,0 2 0 0,0-1 0 0,0 0-1 0,1 0 1-1,0 0 0 1,1 0 0 0,-1 0-1 0,1 0 1 0,1 0 41 0,-5 0 0 0,0 0 0 0,0 0 0 0,0 0 0 0,1 0 0 0,1-1 0 0,0 2 0 0,0-1 0 0,1 0 0 0,1 0 0 0,0 0 0 0,1 0 0-1,-8-1 0 1,2 1 0 0,0 0 0 0,1-1 0 0,0 1 0 0,2 0 0 0,0 0 0 0,0 1 0 0,1 0 102 0,-1 0 0 0,1 1 0 0,0 0 0 0,0 0 0 0,2 1 0 0,0 0 0 0,2-1 0-1,0 1-102 1,-7 1 0 0,2 0 0 0,0-1 0 0,2 1 0 0,2 1 0 0,0-1 344 0,-1 0 0 0,1 1 1 0,2 0-1 0,0 0 1 0,1-1-345 0,-7 1 0 0,1-1 0 0,1 1 0 0,2 0 990 0,-8 5 0-1,1 0 0 1,5-2-990 0,13-5 0 0,4-3 0 0,-2 4 0 0,-7 11 0 0,-1 4 0 0,2-6 0 0,-6-9 0 0,3-3 2379 0,0 9 0 0,1-1-2379 0,5-8 0 0,6-2 0 0,11 1 0 0,-2 0 0 0</inkml:trace>
    </iact:actionData>
  </iact:action>
  <iact:action type="add" startTime="69916">
    <iact:property name="dataType"/>
    <iact:actionData xml:id="d20">
      <inkml:trace xmlns:inkml="http://www.w3.org/2003/InkML" xml:id="stk20" contextRef="#ctx0" brushRef="#br0">10118 8890 24575 0,'-36'0'0'12,"4"0"0"0,-1 0 0 0,-5 0 0 0,8 0 0 0,-4 0 0 1,-5 0 0-1,-2 0 0 0,8 0 0 0,-2 0 0 0,-15-1 0 0,-3 2 0 1,4 8 0-1,1 1 0 0,9-9 0 0,1 3 0 0,1 12 0 0,3 5 0 1,7-5 0-1,2 1 0 0,3 5 0 0,0 1 0 0,-4-6 0 1,0-1 0-1,0 4 0 0,0-3 0 0,-18-12 0 0,16 16 0 0,4 5 0 1,0 0 0-1,-23 7 0 0,40-14 0 0,-21-1 0 0,28-13 0 0,-19 14 0 1,14 9 0-1,-32-21 0 0,4 40 0 0,-12-42 0 0,12 14 0 1,-4 0 0-1,4-15 0 0,7 43 0 0,-2-40 0 0,9 40 0 0,14-42 0 1,-32 33 0-1,32-33 0 0,-14 42 0 0,38-40 0 0,4 21 0 0,9-25 0 1,7-6 0-1,15 3 0 0,7 0-618 0,-19 0 0 0,2 0 1 0,3 0-1 1,1 0 618-1,1 0 0 0,3-1 0 0,1 1 0 0,2 0 0 1,0 1-518-1,-5 1 1 0,1 1 0 0,1 1 0 0,0 0 0 0,1-1-1 1,-1 0 518-1,2-2 0 0,0-2 0 0,0 0 0 0,0 1 0 0,-1 1 0 1,0 3 0-1,-2 4 0 0,0 3 0 0,-1 2 0 0,-1-1 0 1,0 0 0-1,-2-2-252 0,12-2 0 0,-2-4 1 0,-2 2-1 0,-3 7 252 1,-6 8 0-1,-3 5 0 0,-3 2 0 0,-2-4 0 0,14 0 0 0,-8 1 0 1,-14 9 0-1,-8 3 476 0,-3 14 1 0,-19-25 0 0,0 2 0 1</inkml:trace>
    </iact:actionData>
  </iact:action>
  <iact:action type="add" startTime="73502">
    <iact:property name="dataType"/>
    <iact:actionData xml:id="d21">
      <inkml:trace xmlns:inkml="http://www.w3.org/2003/InkML" xml:id="stk21" contextRef="#ctx0" brushRef="#br0">550 12150 24575 0,'22'35'0'14,"-1"0"0"1,4-2 0 0,1 2 0-1,-5-1 0 1,0 3 0 0,1-4 0-1,10 2 0 1,2-2 0 0,6 9 0-1,2-4 0 1,-8-15 0 0,-2-1 0-1,-9 3 0 1,-1 2 0 0,2-2 0-1,-1 1 0 1,0 19 0 0,1-12 0-1,1-15 0 1,-3 1 0 0,-15 14 0 0,40-7 0-1,-42 21 0 1,13-42 0 0,1 14 0-1,-14-19 0 1,42-19 0 0,-40-33 0-1,15 16 0 1,3-5 0 0,-15 1 0-1,-3-3 0 1,0 1 0 0,3-9 0-1,3 1 0 1,2 9 0 0,2 0 0-1,-2 1 0 1,-3-9 0 0,2 1 0-1,12 0 0 1,0 0 0 0,-14-4 0 0,-1 0 0-1,12 3 0 1,1 2 0 0,-11 7 0-1,0 2 0 1,11 1 0 0,4 4 0-1,-2 6 0 1,0 2 0 0,-3 3 0-1,-2-1 0 1,-4-2 0 0,-1-1 0-1,3-2 0 1,0 4 0 0,14-2 0-1,-7-2 0 1,21 28 0 0,-43 0 0-1,15-19 0 1,-19 14 0 0,0-14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657">
    <iact:property name="dataType"/>
    <iact:actionData xml:id="d0">
      <inkml:trace xmlns:inkml="http://www.w3.org/2003/InkML" xml:id="stk0" contextRef="#ctx0" brushRef="#br0">1143 12891 24575 0,'0'47'0'6,"0"0"0"1,0 0 0 0,0-2 0 0,0 5 0 0,0 2 0-1,0 3 0 1,0 1 0 0,0-3 0 0,0 2 0 0,0 3 0-1,0 1 0 1,0 1 0 0,0 1 0 0,0 0-1093 0,0-6 1 0,0 1 0-1,0 1 0 1,0 1-1 0,0 1 1 0,0-1 0 0,0 1 0-1,0-1-1 1,0 0 1051 0,0-2 1 0,0 1 0 0,0 0 0 0,0-1 0-1,0 1 0 1,0-1 0 0,0 0-1 0,0-1 1 0,0 0 41-1,0 3 0 1,0 0 0 0,0 0 0 0,0 0 0 0,0-2 0-1,0 0 0 1,0-3 0 0,0-1 120 0,0 4 0 0,0-2 1 0,0-2-1-1,0-2 1 1,0 0-1 0,0-1-120 0,0 15 0 0,0-2 0-1,0-2 0 1,0-6 616 0,0-7 1 0,0-4-1 0,0-4-616 0,0-1 0-1,0-5 0 1,0 4 0 0,0-4 5288 0,0-7-5288 0,0 21 2343-1,0-42-2343 1,0 32 0 0,0-32 0 0,0 14 0 0,0-19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698">
    <iact:property name="dataType"/>
    <iact:actionData xml:id="d0">
      <inkml:trace xmlns:inkml="http://www.w3.org/2003/InkML" xml:id="stk0" contextRef="#ctx0" brushRef="#br0">6858 1926 24575 0,'0'24'0'10,"0"-5"0"0,-19 9 0 0,14-21 0 1,-13 40 0-1,18-24 0 0,0 29 0 0,8-22 0 1,2 4 0-1,0 16 0 0,4 3 0 0,6-14 0 1,5 1 0-1,1 1-340 0,-1 8 0 0,0 1 0 1,2-1 340-1,4-4 0 0,2-1 0 0,0-3 0 1,-5-8 0-1,1-1 0 0,-2-1 0 1,6 11 0-1,-2-4 0 0,-4-14 0 0,-2-3 0 1,-2 12 0-1,24-15 0 0,-40-36 0 0,40-15 510 1,-42 3 0-1,-5-4-510 0,8-7 0 0,3-3 0 1,-2-2 0-1,0-4 0 0,1 5 0 0,2-3 0 1,-1-2-659-1,-1 6 0 0,0 0 0 1,1-2 0-1,3-2 659 0,3-1 0 0,3-3 0 1,2-1 0-1,-1-2 0 0,-2 1-645 0,-4-1 0 1,-1-1 0-1,-2 0 0 0,2-1 0 0,4-1 645 1,-1 11 0-1,2-1 0 0,2 0 0 0,0 0 0 1,1 0 0-1,-1 0 0 0,-1 1 0 0,1-4 0 1,-2 0 0-1,1 1 0 0,0 0 0 1,-1 1 0-1,2-1 0 0,0-1 0 0,0 0 0 1,0 1 0-1,1 0 0 0,0 1 0 0,0 3-161 1,3 2 0-1,1 1 0 0,0 2 1 0,-1 1-1 1,-2 2 161-1,4-15 0 0,-2 3 0 0,0 9 0 1,3 11 0-1,-4 8 0 0,-5 4 0 1</inkml:trace>
    </iact:actionData>
  </iact:action>
  <iact:action type="add" startTime="4059">
    <iact:property name="dataType"/>
    <iact:actionData xml:id="d1">
      <inkml:trace xmlns:inkml="http://www.w3.org/2003/InkML" xml:id="stk1" contextRef="#ctx0" brushRef="#br0">3302 4445 24575 0,'59'0'0'6,"0"0"0"0,-16 0 0 0,3 0 0 0,3 0 0 0,5 0 0 0,-5 0 0 0,4 0 0 0,3 0 0 1,2 0 0-1,2 0 0 0,0 0 0 0,0 0-1229 0,-3 0 0 0,1 0 0 0,1 0 0 0,1 0 1 0,0 0-1 1,1 0 0-1,1 0 0 0,0 0 1124 0,-6 0 1 0,0 0-1 0,1 0 1 0,1 0-1 0,0 0 1 0,0 0-1 1,1 0 1-1,-1 0-1 0,-1 0 1 0,0 0 104 0,-2 0 0 0,0 0 0 0,0 0 0 0,0 0 0 0,0 0 0 1,-1 0 0-1,0 0 0 0,-1 0 0 0,0 0 0 0,-1 0 0 0,6 0 0 0,0 0 0 0,-2 0 0 0,0 0 0 1,0 0 0-1,-1 0 0 0,0 0 0 0,0 0-19 0,6 0 1 0,0 0-1 0,0 0 1 0,-1 0-1 0,-1 0 1 1,-2 0-1-1,-2 0 19 0,7 0 0 0,-2 0 0 0,-2 0 0 0,-1 0 0 0,0 0 182 0,0 0 0 0,1 0 0 1,-1 0 0-1,-1 0 0 0,-4 0-182 0,-1 0 0 0,-2 0 0 0,-2 0 0 0,-1 0-18 0,6 0 1 0,-3 0 0 1,-2 0 17-1,8 0 0 0,-6 0 2378 0,-15 0 1 0,-5 0-2379 0,4 0 0 0,-14 0 0 0,-19 0 0 1</inkml:trace>
    </iact:actionData>
  </iact:action>
  <iact:action type="add" startTime="6091">
    <iact:property name="dataType"/>
    <iact:actionData xml:id="d2">
      <inkml:trace xmlns:inkml="http://www.w3.org/2003/InkML" xml:id="stk2" contextRef="#ctx0" brushRef="#br0">12234 3958 24575 0,'36'0'0'4,"-1"0"0"1,10 0 0 0,6 0 0 0,-8 0 0-1,5 0 0 1,3 0 0 0,3 0-1593 0,0 0 1 0,4 0 0-1,1 0 0 1,3 0 0 0,1 0 1592 0,-10 0 0 0,2 0 0-1,0 0 0 1,2 0 0 0,1 0 0 0,1 0 0 0,1 0-400-1,-5 0 0 1,0 0 0 0,2 0 0 0,0 0 0-1,1 0 1 1,1 0-1 0,-1 0 0 0,1 0 0 0,-2 0 400-1,2 0 0 1,-1 0 0 0,0 0 0 0,0 0 0 0,1 0 0-1,-1 0 0 1,1 0 0 0,0 0 0 0,0 0 0 0,-3 0 0-1,0 0 0 1,0 0 0 0,0 0 0 0,1 0 0 0,-1 0 0-1,1 0 0 1,-1 0 0 0,-1 0 0 0,0 0 0-1,2 0 0 1,0 0 0 0,-1 0 0 0,0 0 0 0,0 0 0-1,-1 0 0 1,0 0 0 0,0 0 0 0,-1 0-48 0,3 0 0-1,0 0 0 1,-1 0 0 0,0 0 0 0,-1 0 0 0,0 0 0-1,-1 0 0 1,0 0 48 0,3 0 0 0,0 0 0-1,-1 0 0 1,-1 0 0 0,0 0 0 0,-1 0 0 0,0 0-253-1,6 0 1 1,-2 0 0 0,1 0 0 0,-2 0-1 0,1 0 1-1,-1 0 252 1,-3 0 0 0,-1 1 0 0,0 0 0 0,0-1 0-1,0 0 0 1,0-2 0 0,0-1 0 0,0-2 0 0,0-1 0-1,0 1 0 1,-1 0 0 0,0 1 159 0,4 2 1-1,0 2-1 1,0 0 1 0,-2-1 0 0,1-3-160 0,-1-3 0-1,-1-3 0 1,0-1 0 0,-1 0 0 0,-1 3 0 0,9 1 0-1,-2 1 0 1,0 1 0 0,-1-1 650 0,-3 1 1 0,-1 0 0-1,0-1 0 1,-1-1-651 0,-1-4 0 0,-1-1 0-1,0-1 0 1,-1 2 0 0,9 1 0 0,-1 2 0 0,0 0 834-1,-1-3 0 1,0-1 0 0,-1 2-834 0,-11 2 0 0,0 2 0-1,-3 1 1393 1,8 4 0 0,-2 2-1393 0,-5-1 0 0,-4 0 2334-1,7 0-2334 1,7 0 0 0,-29 0 0 0,-4 0 0 0</inkml:trace>
    </iact:actionData>
  </iact:action>
  <iact:action type="add" startTime="9969">
    <iact:property name="dataType"/>
    <iact:actionData xml:id="d3">
      <inkml:trace xmlns:inkml="http://www.w3.org/2003/InkML" xml:id="stk3" contextRef="#ctx0" brushRef="#br0">593 6668 24575 0,'51'0'0'15,"-25"0"0"0,-63 0 0 0,-1 1 0 0,-7-2 0 0,4-7 0 0,-4-4 0 0,2 3 0 0,-7 6 0 0,4-1 0 0,3-9 0 0,6-2 0 0,-8-4 0 0,12 33 0 0,14-28 0 0,38 33 0 0,-14-19 0 0,42 0 0 0,-21 0 0 0,11 0 0 0,6 0 0 0,-9 0 0 0,0 0 0 0,8 1 0 0,0-2 0 0,-9-8 0 0,-2-1 0 0,21 5 0 0,-1-13 0 0,-25 18 0 0,-26 0 0 0,-7 0 0 0,-21 0 0 0,9 0 0 0,14 18 0 0,-13-13 0 0,18 42 0 0,0-21 0 0,0 7 0 0,0 5 0 0,0-5 0 0,0 11 0 0,18 8 0 0,-13 0 0 0,19-30 0 0,-1 0 0 0,-16 30 0 0,40-28 0 0,-42-5 0 0,33-19 0 0,-34 0 0 0,43 0 0 0,-40 0 0 0,40-19 0 0,-42 14 0 0,12-23 0 0,4-10 0 0,-4 1 0 0,-1-3 0 0,-1-1 0 0,0-3 0 0,-1-1-284 0,-2-3 1 0,-1-2 0 0,-1 0 283 0,3 1 0 0,0-1 0 0,-1 1 0 0,-1-1 0 0,-1 0 0 0,2 2 0 0,2 7 0 0,2 1 0 0,-1 1 0 0,-4-3 0 0,-1-1 0 0,2 5 0 0,6 3 0 0,1 2 0 0,-3-8 0 0,1 2 0 0,4 16 0 0,3 2 0 0,15-18 0 0,2-2 0 0,-8 6 0 0,2 1 0 0,-2 6 0 0,4-1 0 0,-4 2 0 0,2-7 0 0,-1 4 0 0,8 12 0 0,-4 3 0 0,-13-3 0 0,4 18 0 1</inkml:trace>
    </iact:actionData>
  </iact:action>
  <iact:action type="add" startTime="13078">
    <iact:property name="dataType"/>
    <iact:actionData xml:id="d4">
      <inkml:trace xmlns:inkml="http://www.w3.org/2003/InkML" xml:id="stk4" contextRef="#ctx0" brushRef="#br0">783 9377 24575 0,'0'23'0'13,"0"24"0"0,28-21 0 0,-21 7 0 0,17-11 0 1,-1-6 0-1,-18-11 0 0,33 13 0 0,-5-36 0 0,-7 13 0 1,-2-24 0-1,-1-8 0 0,0-12 0 0,-3 11 0 1,4-5 0-1,3 1-569 0,3 3 1 0,2 0 0 0,2-3 568 1,-3 1 0-1,1-4 0 0,1-1 0 0,1 2-501 0,2 0 0 1,2 2 0-1,0-1 0 0,-2-2 501 0,-2-3 0 1,-2-2 0-1,0-1 0 0,-1 0 0 0,-1 0 0 0,-1 0 0 1,0 1 0-1,-2 2-224 0,3-2 0 0,-1 3 0 0,-3-2 224 1,-3-2 0-1,-3 0 0 0,0 3 0 0,6-3 0 1,0 5 0-1,1 7 0 0,-2 1 0 0,-12 1 0 0,0 3 292 1,12 7 1-1,-3 2-1 0,-17 0 1 0,13-4-1 1</inkml:trace>
    </iact:actionData>
  </iact:action>
  <iact:action type="add" startTime="23664">
    <iact:property name="dataType"/>
    <iact:actionData xml:id="d5">
      <inkml:trace xmlns:inkml="http://www.w3.org/2003/InkML" xml:id="stk5" contextRef="#ctx0" brushRef="#br0">8488 8827 24575 0,'45'0'0'6,"-1"0"0"0,-3 0 0 1,4 0 0-1,4 0 0 0,2 0 0 1,-6 0 0-1,3 0 0 0,2 0 0 1,1 0 0-1,2 0 0 0,1 0-1154 1,-4 0 0-1,1 0 0 0,2 0 0 1,1 0 0-1,0 0 0 0,1 0 0 1,-1 0 0-1,1 0 1154 0,1 0 0 1,0 0 0-1,1 0 0 0,0 0 0 1,-1 0 0-1,1 0 0 0,-1 0 0 1,0 0 0-1,-2 0 0 0,0 0 0 1,0 0 0-1,0 0 0 1,-1 0 0-1,0 0 0 0,-1 0 0 1,0 0-29-1,2 0 1 0,0 0 0 1,0 0 0-1,-1 0 0 0,-1 0 0 1,-1 0 0-1,-2 0 28 0,8 0 0 1,-2 0 0-1,-1 0 0 0,-2 0 0 1,-2 0 385-1,3 0 0 0,-1 0 1 1,-3 0-1-1,-3 0-385 0,15 0 0 1,-7 0 0-1,-10 0 0 0,-8 0 0 1,-10 0 4399-1,21 0-4399 0,-61 0 0 1,28 0 0-1,-33 0 0 1</inkml:trace>
    </iact:actionData>
  </iact:action>
  <iact:action type="add" startTime="26011">
    <iact:property name="dataType"/>
    <iact:actionData xml:id="d6">
      <inkml:trace xmlns:inkml="http://www.w3.org/2003/InkML" xml:id="stk6" contextRef="#ctx0" brushRef="#br0">15240 8932 24575 0,'0'-23'0'6,"47"4"0"1,-7 16 0 0,9 5 0 0,6-1-1572 0,-7-1 0 0,6 0 0 0,2 0 0 0,3 0 0 0,1 0 1572-1,-7 0 0 1,2 0 0 0,2 0 0 0,0 0 0 0,2 0 0 0,-1 0 0 0,0 0 0 0,-4 0 0 0,-1 0 0-1,1 0 0 1,1 0 0 0,-1 0 0 0,0 0 0 0,0 0 0 0,-1 0 0 0,4 0 0 0,1 0 0 0,-1 0 0 0,0 0 0-1,-1 0 0 1,-1 0 0 0,-2 0 0 0,9 0 0 0,0 0 0 0,-2 0 0 0,-3 0 0 0,-2 0 264 0,-1 0 1-1,-2 0-1 1,-3 0 1 0,-4 0-265 0,17 0 0 0,-9 0 1452 0,-1 0-1452 0,-33 0 0 0,-19 0 0 0,0 0 0 0</inkml:trace>
    </iact:actionData>
  </iact:action>
  <iact:action type="add" startTime="27363">
    <iact:property name="dataType"/>
    <iact:actionData xml:id="d7">
      <inkml:trace xmlns:inkml="http://www.w3.org/2003/InkML" xml:id="stk7" contextRef="#ctx0" brushRef="#br0">11240 8488 24575 0,'-24'0'0'13,"48"0"0"1,18 0 0-1,-2 0 0 1,7 0 0-1,-4 0 0 1,7 0 0-1,2 0 0 1,-2 0-802-1,9 0 0 1,-2 0 0-1,1 0 802 1,-12 0 0-1,0 0 0 1,-1 0 0-1,-1 0 0 1,8 0 0-1,-2 0 0 1,-4 0 384-1,6 0 1 1,-7 0-385-1,7 0 396 1,-34 0-396-1,-18 19 0 1,0-15 0-1,0 43 1241 1,0-40-1241-1,-18 22 0 1,13-29 0-1,-14 0 0 1,19 0 0-1,0 18 0 1,0 6 0-1,-13 9 0 1,-2 5 0-1,12 0 0 1,-1 1 0-1,-19 0 0 1,-1 0 0-1,13-3 0 1,-2-2 0-1,-12-6 0 1,-2-4 0-1,2 2 0 1,-7 0 0-1,-2-5 0 1,-4-16 0-1,8 5 0 1,-3-1 0-1,-8-17 0 1,2-3 0-1,-11 6 0 1,1-16 0-1,-1-5 0 1,1 0 0-1,14 9 0 1,0 1 0-1,-17-3 0 1,7 19 0-1,12 0 0 1,-4 0 0-1,32 0 0 1,-14 0 0-1,19-18 0 1,19 13 0-1,4-14 0 1,18 16 0 0,8 6 0-1,-9-3 0 1,2 0 0-1,-2 0 0 1,3 0 0-1,-1 0 0 1,6 0 0-1,0 0 0 1,6 0 0-1,-4 0 0 1,-1 0 0-1,-2 0 0 1,-66 0 0-1,-14 0 0 1,3 0 0-1,-3 0 0 1,-8 0 0-1,-3 0 0 1,-4 0 0-1,0 0 0 1,8 0 0-1,2 0 0 1,0 0 0-1,6 0 0 1,8 0 0-1,5 0 0 1,44 0 0-1,16 0 0 1,13 0 0-1,-3 0 0 1,2 0 0-1,-10 0 0 1,-4 0 0-1,-1 0 0 1,-1 0 0-1,-56 0 0 1,-32 0 0-1,18 0 0 1,-3 0 0-1,-2 0 0 1,-5 0 0-1,2 0 0 1,-10-1 0-1,1 2 0 1,0 8 0-1,4 1 0 1,-6-5 0-1,71 13 0 1,13-14 0-1,11-8 0 1,2-1 0-1,7-2 0 1,-1 1-354-1,0 4 0 1,1 3 0-1,0-5 354 1,-7-6 0-1,1-4 0 1,-1 1 0-1,-4 3 0 1,12 6 0-1,-5 1 0 1,-9-12 0-1,-8 2 0 1,-12 13 0 0</inkml:trace>
    </iact:actionData>
  </iact:action>
  <iact:action type="add" startTime="30717">
    <iact:property name="dataType"/>
    <iact:actionData xml:id="d8">
      <inkml:trace xmlns:inkml="http://www.w3.org/2003/InkML" xml:id="stk8" contextRef="#ctx0" brushRef="#br0">635 9631 24575 0,'35'0'0'14,"-6"0"0"0,-29 0 0 1,18-28 0-1,-13 2 0 1,33-7 0-1,-5-5 0 1,-8 33 0-1,22-13 0 1,-23 18 0-1,0 0 0 0,-6 18 0 1,-15 14 0-1,-6 7 0 1,3 10 0-1,0 3 0 1,0-9 0-1,0 1 0 1,0-1 0-1,0 7 0 0,0-4 0 1,0-5 0-1,0-11 0 1,0-26 0-1,0-56 0 1,14 5 0-1,1-7 0 1,-12 12 0-1,-2-2 0 0,2 1 0 1,10-16 0-1,2 3 0 1,-5 11 0-1,-1 5 0 1,-5-5 0-1,15-2 0 1,0 43 0-1,-14-34 0 0,14 5 0 1,-5 3 0-1,0-3 0 1,-3-8 0-1,4-3 0 1,8 8 0-1,7-1 0 1,-3-5-688-1,-9-2 1 0,-2-5 0 1,0-2 0-1,2-1 687 1,1 5 0-1,2-1 0 1,1-2 0-1,-1-1 0 1,-1-2-508-1,-3 1 1 0,0-3-1 1,-2-1 1-1,1 0-1 1,0 0 1-1,0 2 507 1,0 4 0-1,0 1 0 1,0 0 0-1,1 1 0 0,-1-1 0 1,-1 0 0-1,0-2 0 1,-1 0 0-1,0-1 0 1,0 1 0-1,0 3 0 1,0 2 0-1,2-3 0 0,1 4 0 1,-1 2 0-1,-2 2 0 1,-1-5 0-1,-3 3 0 1,0 7 0-1,9-11 0 1</inkml:trace>
    </iact:actionData>
  </iact:action>
  <iact:action type="add" startTime="34037">
    <iact:property name="dataType"/>
    <iact:actionData xml:id="d9">
      <inkml:trace xmlns:inkml="http://www.w3.org/2003/InkML" xml:id="stk9" contextRef="#ctx0" brushRef="#br0">9165 11197 24575 0,'60'0'0'3,"0"0"0"1,-15-3 0 0,2-2 0 0,4-1 0 0,6 1 0-1,-10 2 0 1,3 1 0 0,4 0 0 0,2 0 0 0,2-1 0 0,3 0 0-1,1 0 0 1,2-2-703 0,-15 1 1 0,1-1 0 0,2 0 0 0,2-1 0-1,0 0 0 1,1 0-1 0,2-1 1 0,0 0 0 0,1 0 0 0,1 0 0-1,1 0 0 1,0-1 0 0,1 1-1 0,0-1 628 0,-8 2 1 0,0-1-1-1,1 1 1 1,0-1-1 0,2 0 1 0,0-1-1 0,0 1 1-1,1-1-1 1,0 1 1 0,1-1-1 0,0 0 1 0,1 1-1 0,0-1 1-1,0 0-1 1,0 0 1 0,1 1-1 0,-1-1 1 0,1 0 0 0,-1 1-1-1,1-1-19 1,-4 1 0 0,0 0 1 0,1 0-1 0,0 0 0 0,0 0 1-1,0 0-1 1,1 0 0 0,0 0 1 0,0 0-1 0,0 0 0 0,1 0 1-1,-1 0-1 1,1 0 0 0,0 0 1 0,-1 0-1 0,1 0 0-1,0 0 1 1,0 0-1 0,0 0 0 0,0 1 1 0,-1-1-1 0,1 0 0-1,0 0 94 1,-2 1 0 0,0-1 0 0,0 1 0 0,1-1 0 0,-1 1 0-1,1-1 0 1,0 1 0 0,0-1 0 0,0 1 0 0,0-1 0 0,0 1 0-1,0 0 0 1,0-1 0 0,-1 1 0 0,1 0 0 0,0 0 0 0,-1 0 0-1,0 0 0 1,0 0 0 0,0 0 0 0,0 1 0 0,-1-1 0-1,0 1 0 1,-1-1-42 0,5 1 0 0,-1-1 0 0,0 0 0 0,0 1 0-1,0-1 1 1,0 1-1 0,0 0 0 0,-1-1 0 0,1 1 0 0,-1 0 0-1,0 0 1 1,-1 1-1 0,1-1 0 0,-1 0 0 0,0 1 0 0,-1 0 0-1,0 0 1 1,0 0-1 0,0 1 0 0,-1-1 0 0,-1 1 42 0,6 0 0-1,0 1 0 1,0-1 0 0,-1 1 0 0,-1 1 0 0,1-1 0-1,-1 1 0 1,-1 0 0 0,1 0 0 0,-1 0 0 0,-1 0 0 0,0 0 0-1,0 0 0 1,-1 0 0 0,0 0 0 0,-1-1 0 0,0 1-150 0,7-2 1-1,1 1 0 1,-1 0-1 0,-1-1 1 0,0 1 0 0,-1-1 0 0,0 1-1-1,-1-1 1 1,-1 1 0 0,-1 0 0 0,-1 0-1 0,-1 0 1 0,-1 1 149-1,7 0 0 1,-1 0 0 0,-2 0 0 0,0 1 0 0,-2 0 0-1,-1 0 0 1,-2 0 0 0,0 2 0 0,-2-1 239 0,10 3 0 0,-1 1 0-1,-2 0 1 1,-2 1-1 0,-2-1 0 0,-3-1-239 0,5-3 0 0,-4 0 0-1,-2 0 0 1,-4 3 1391 0,16 10 1 0,-7 0-1392 0,-10-13 0 0,-8-2 4162-1,-10 1-4162 1,21 0 5829 0,-24 0-5829 0,29 0 2087 0,-7 0-2087 0,7 0 0-1,-1 0 0 1,-25 0 0 0,2-28 0 0,-28 21 0 0,0-22 0 0</inkml:trace>
    </iact:actionData>
  </iact:action>
  <iact:action type="add" startTime="36173">
    <iact:property name="dataType"/>
    <iact:actionData xml:id="d10">
      <inkml:trace xmlns:inkml="http://www.w3.org/2003/InkML" xml:id="stk10" contextRef="#ctx0" brushRef="#br0">15875 10668 24575 0,'0'-42'0'4,"0"1"0"0,0-1 0 1,0-3 0-1,0-4 0 1,0-1 0-1,0-1 0 1,-1-5 0-1,-1 0 0 1,1-2 0-1,5-2-972 1,2 12 1-1,2-2 0 1,2-1 0-1,2 1-1 1,2 0 1-1,2 2 971 1,4-5 0-1,2-1 0 1,2 3 0-1,5 3 0 1,5 5 0-1,7 5 0 1,5 4 0-1,4 4 0 1,3 4 0-1,2 1 0 1,-4 5 0-1,2 3 0 1,2 1 0-1,2 3 0 1,0 3 0-1,-1 2-327 1,1 3 1-1,1 3 0 1,0 3 0-1,0 1 0 1,-1 1 0-1,1-2 326 1,-3-2 0-1,0 1 0 1,1-1 0-1,-2 1 0 1,1 0 0-1,-1 2 0 1,-1-1 0-1,0 0 0 0,0 1 0 1,-1 1 0-1,-1 1 0 1,-3 3 35-1,1 4 1 1,-2 2-1-1,-2 2 1 1,0 1-1-1,0 0-35 1,12 2 0-1,0 0 0 1,-2 2 0-1,-5 6-159 1,-9 6 1-1,-3 5 0 1,-2 2 0-1,-3-3 158 1,2-3 0-1,-3-1 0 1,-3 4 0-1,-2 9 0 1,-5 4 0-1,0-2 1020 1,6 4 0-1,-4-1-1020 1,-14-9 0-1,-3 3 0 1,1-4 1504-1,8-1 1 1,-3-1-1505-1,-9 13 0 1,-8-3 1927-1,-25 1-1927 1,11 1 0-1,-8-1 0 1,-11-23 0-1,-9-6 0 1,-3 2-758-1,5 6 1 1,-2 3-1-1,-3 2 1 1,-5-2 757-1,9-9 0 1,-3 0 0-1,-3 0 0 1,-2-1 0-1,-1 0 0 0,-2-1 0 1,1 0-590-1,1-3 1 1,-1 0 0-1,-1-1 0 1,0-1 0-1,-2 0-1 1,0 0 1-1,0 1 0 1,-1 0 589-1,3 0 0 1,-1 2 0-1,0 0 0 1,-1 0 0-1,0 0 0 1,0 0 0-1,0-2 0 1,0-1 0-1,1-2 0 1,1-2 0-1,0-1 0 1,0-2 0-1,0 0 0 1,1-2 0-1,-1 1 0 1,2-1 0-1,0 0 0 1,0 1-543-1,-7 1 0 1,0 0 0-1,0 0 1 1,2 0-1-1,1-1 0 1,1 0 0-1,3-2 543 1,-7 1 0-1,2-2 0 1,2 0 0-1,3-1 0 1,3-1 0-1,-11-1 0 1,5-1 0-1,9-1 0 1,15 1 0-1,0 0 0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01T18:02:56.2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4608">
    <iact:property name="dataType"/>
    <iact:actionData xml:id="d0">
      <inkml:trace xmlns:inkml="http://www.w3.org/2003/InkML" xml:id="stk0" contextRef="#ctx0" brushRef="#br0">10160 4191 24575 0,'45'0'0'4,"-1"0"0"0,-1 0 0 1,4 0 0-1,4 0 0 1,4 0 0-1,-5 0 0 1,3 0 0-1,3 0 0 0,2 0 0 1,3 0 0-1,2 0-984 1,-14 0 1-1,2 0 0 1,2 0 0-1,1 0 0 0,1 0 0 1,1 0 0-1,1 0 0 1,1 0 0-1,-1 0 0 1,1 0 858-1,-5 0 1 1,0 0 0-1,2 0 0 0,0 0 0 1,0 0 0-1,0 0 0 1,1 0 0-1,1 0-1 1,-1 0 1-1,1 0 0 0,-1 0 0 1,1 0-42-1,-2 0 0 1,0 0 0-1,1 0 1 1,0 0-1-1,0 0 0 1,0 0 1-1,0 0-1 0,1 0 0 1,-1 0 0-1,0 0 1 1,0 0-1-1,0 0 0 1,0 0 166-1,3 0 0 0,1 0 0 1,0 0 0-1,1 0 0 1,-1 0 0-1,0 0 0 1,-1 0 0-1,0 0 0 1,0 0 0-1,-1 0 0 0,-1 0 0 1,-1 0-24-1,3 0 1 1,-1 0-1-1,-1 0 1 1,0 0-1-1,-1 0 1 0,0 0-1 1,-1 0 1-1,-1 0-1 1,0 0 1-1,0 0 23 1,5 0 0-1,1 0 0 1,-1 0 0-1,-1 0 0 0,-1 0 0 1,-1 0 0-1,-1 0 0 1,-1 0-159-1,7 0 0 1,-2 0 1-1,-1 0-1 0,-1 0 1 1,-2 0-1-1,-1 0 159 1,-2 0 0-1,-1 0 0 1,-2 0 0-1,0 0 0 1,-1 0 608-1,8 0 1 0,1 0 0 1,-3 0 0-1,-2 0-609 1,0 0 0-1,-2 0 0 1,-4 0 2044-1,4 0 0 0,-4 0-2044 1,-3 0 0-1,-6 0 4357 1,-11 0-4357-1,21 0 0 1,-42 0 0-1,14 0 0 1</inkml:trace>
    </iact:actionData>
  </iact:action>
  <iact:action type="add" startTime="9961">
    <iact:property name="dataType"/>
    <iact:actionData xml:id="d1">
      <inkml:trace xmlns:inkml="http://www.w3.org/2003/InkML" xml:id="stk1" contextRef="#ctx0" brushRef="#br0">7112 15494 24575 0,'0'-52'0'3,"-1"9"0"0,2-5 0 0,3 7 0 1,2-1 0-1,3-5-1434 0,1 5 0 1,3-4 0-1,2-2 0 0,1-2 0 0,0-1 1434 1,1-2 0-1,1-2 0 0,1-1 0 1,1-1 0-1,2-2 0 0,2 0-481 0,-3 12 1 1,1-1-1-1,1-1 1 0,1-1 0 1,2 0-1-1,-1 0 1 0,1-2-1 0,0 1 1 1,0-1 480-1,-3 4 0 0,0 0 0 1,0 0 0-1,0-1 0 0,1-1 0 1,0 0 0-1,0 1 0 0,1-1 0 0,0 0 0 1,2 0 0-1,0 1-134 0,1 1 1 1,0 0-1-1,0 0 1 0,2 0-1 0,0 0 1 1,0 0-1-1,1 0 1 0,1 0-1 1,0 0 1-1,0 1-1 0,1-1 1 0,0 1 133 1,-1 2 0-1,0 0 0 0,0 0 0 1,1 0 0-1,0 0 0 0,1 0 0 0,0 1 0 1,0 0 0-1,1 0 0 0,1 0 0 1,0 1 0-1,0 0 0 0,2 1-189 1,0 0 1-1,1 0 0 0,0 0 0 0,0 1 0 1,1 0 0-1,1 1 0 0,0 0 0 1,1 0-1-1,1 1 1 0,0 0 0 0,1 0 0 1,1 0 0-1,1 1 188 0,-1 2 0 1,1 0 0-1,0 1 0 0,1-1 0 0,1 1 0 1,1 1 0-1,0-1 0 0,1 1 0 1,0 0 0-1,1 1 0 0,0 0 0 0,1 0 0 1,-1 1 0-1,1-1 0 0,0 2-50 1,-5 2 1-1,1 1-1 0,0 0 1 1,1 1-1-1,-1 0 1 0,1 0-1 0,1 0 1 1,-1 1-1-1,1 0 1 0,0 0-1 1,1 0 1-1,0 1-1 0,0-1 1 0,0 1-1 1,1-1 1-1,0 1-1 0,1-1 50 1,-2 2 0-1,0 0 0 0,2 0 0 0,-1 0 0 1,1 0 0-1,0 1 0 0,1-1 0 1,-1 1 0-1,1 0 0 0,1 0 0 0,-1-1 0 1,0 1 0-1,1 0 0 0,0 0 0 1,-1 0 0-1,1 0 0 0,-1 0 0 1,0 0 0-1,0 0 0 0,1 0 0 0,-1-1 0 1,1 0 0-1,0 1 0 0,-1-1 0 1,1 1 0-1,0-1 0 0,0 0 0 0,0 1 0 1,0-1 0-1,0 1 0 0,0 0 0 1,-1 0 0-1,1 0 0 0,0 0 0 0,0 0 0 1,0 1 0-1,0 0 0 0,0 0 0 1,-1 1 0-1,0 0 0 0,1 0 0 1,-1 1 0-1,0-1 0 0,1 1 0 0,-1 0 0 1,0 0 0-1,1 0 0 0,-1 0 0 1,0 1 0-1,1-1 0 0,-1 1 0 0,0-1 0 1,0 1 0-1,-1 0 0 0,1-1 0 1,0 1 0-1,-1 0 0 0,1-1 0 0,1 0 0 1,0 0 0-1,-1-1 0 0,1 1 0 1,-1 0 0-1,1 0 0 0,-1 0 0 0,0 1 0 1,0-1 0-1,0 0 0 0,-1 1 0 1,0 0 0-1,0 0 0 0,0 1 0 1,-1 0 0-1,-1 0 0 0,0 0 0 0,7-1 0 1,0 0 0-1,-1 0 0 0,-1 1 0 1,0 0 0-1,0 0 0 0,-1 1 0 0,1 0 0 1,-2 0 0-1,1 0 0 0,-1 1 0 1,0-1 0-1,0 1 0 0,-1 0 0 0,5-2 0 1,0 1 0-1,0 0 0 0,0-1 0 1,-1 2 0-1,0-1 0 0,0 0 0 0,-1 1 0 1,-1 1 0-1,-1 0 0 0,-1 0 0 1,-1 1 0-1,5-1 0 0,-2 0 0 1,0 2 0-1,-2-1 0 0,0 1 0 0,-1 1 0 1,-1-1 0-1,0 1 0 0,-1-1 120 1,9-3 0-1,-2 1 1 0,0-1-1 0,-2 1 1 1,1 0-1-1,-1 1 1 0,-1 1-121 1,5 1 0-1,0 1 0 0,-1 0 0 0,-1 1 0 1,-1 1 0-1,-1-1 288 0,0-1 1 1,-1 2 0-1,-1-1-1 0,0-1 1 0,0 0-289 1,1-2 0-1,0-2 0 0,1 0 0 1,-1 1 0-1,-1 0 0 0,-3 4 0 1,-1 1 0-1,0 0 0 0,-1 0 0 0,1-3 0 1,0-3 0-1,-1-1 0 0,1-2 0 1,0 1 0-1,0 3 0 0,1 3 0 0,1 2 0 1,0 1 0-1,0 1 0 0,-2-3 553 1,6-2 1-1,-1-1 0 0,-1 0-1 0,1 0-553 1,4-1 0-1,0 0 0 0,-1 1 0 1,-2 2 1165-1,5 2 1 0,-3 2 0 0,0-3-1166 1,-12-1 0-1,0-2 0 0,-1 1 0 1,-1 1 0-1,8 2 0 0,-2 2 0 1,-1 0 913-1,-7-1 1 0,-2 0-1 0,1 0-913 1,1 2 0-1,1 0 0 0,-3-1 0 1,10-8 0-1,-1 2 1166 0,0 10 0 0,0-1-1166 1,-4-11 0-1,-3 2 945 0,-9 11 1 1,-1 4-946-1,21-2 1199 0,0 0-1199 0,-8 0 225 1,8 0-225-1,-28 0 0 0,-5 0 0 1,-19 0 0-1,0 0 0 0,0 0 0 1</inkml:trace>
    </iact:actionData>
  </iact:action>
  <iact:action type="add" startTime="11615">
    <iact:property name="dataType"/>
    <iact:actionData xml:id="d2">
      <inkml:trace xmlns:inkml="http://www.w3.org/2003/InkML" xml:id="stk2" contextRef="#ctx0" brushRef="#br0">19876 7705 24575 0,'51'0'0'7,"-7"0"0"0,4 0 0 0,6 0 0 0,3 0-553 1,-10 0 1-1,3 0 0 0,1 0 552 0,-1 0 0 1,0 0 0-1,-2 0 0 0,13 0 0 0,-2 0 268 1,-5 0 1-1,-5 0-269 0,-15 0 0 0,-4 0 274 1,3 0-274-1,-14 0 0 0,-19 18 0 0,0-13 846 1,0 33-846-1,-19-33 0 0,-33 13 0 0,15-16 0 0,-4-4 0 1,3 2 0-1,-4-1 0 0,-2 2-660 0,-2 3 0 1,-2 2 0-1,-2 2 0 0,-2 3 660 0,5 0 0 1,-1 2 0-1,-2 1 0 0,-1 2 0 0,-2 2-660 1,4 0 1-1,-2 1-1 0,-1 1 1 0,-2 2-1 1,1 0 1-1,-1 2-1 0,0 0 660 0,5-1 0 0,-1 1 0 1,0 0 0-1,1 2 0 0,-1 0 0 0,0 1 0 1,0 0 0-1,1 0 0 0,-1 2 0 0,-1 1 0 1,1 0 0-1,0 1 0 0,1 0 0 0,-1 0 0 1,1 1 0-1,0-1 0 0,2-1 0 0,0 0 0 1,0 0 0-1,0 1 0 0,1-1 0 0,0 1 0 0,2 0 0 1,1 0-261-1,1 2 0 0,0 1 0 0,1 1 0 1,2-1 1-1,0-1-1 0,1 0 0 0,2-2 261 1,-6 4 0-1,1-2 0 0,1 0 0 0,3-1 0 1,4 0 0-1,-7 14 0 0,5-1 0 0,7-4 0 1,4-7 0-1,10-5 0 0,14 4 0 0,0-14 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Section Header">
    <p:bg>
      <p:bgPr>
        <a:solidFill>
          <a:srgbClr val="2A4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" name="Google Shape;8;p20" descr="Google Shape;8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60" y="6339016"/>
            <a:ext cx="1858536" cy="503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9;p20" descr="Google Shape;9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91" y="6334783"/>
            <a:ext cx="2040098" cy="451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Google Shape;10;p20" descr="Google Shape;10;p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571" y="5832087"/>
            <a:ext cx="1163909" cy="124893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大標題文字"/>
          <p:cNvSpPr txBox="1">
            <a:spLocks noGrp="1"/>
          </p:cNvSpPr>
          <p:nvPr>
            <p:ph type="title"/>
          </p:nvPr>
        </p:nvSpPr>
        <p:spPr>
          <a:xfrm>
            <a:off x="1143000" y="107094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036743"/>
            <a:ext cx="6858000" cy="175031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9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7" name="Google Shape;23;p23" descr="Google Shape;23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789" y="6359711"/>
            <a:ext cx="1978423" cy="48921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Google Shape;24;p23"/>
          <p:cNvSpPr txBox="1"/>
          <p:nvPr/>
        </p:nvSpPr>
        <p:spPr>
          <a:xfrm>
            <a:off x="7369808" y="6639537"/>
            <a:ext cx="1739917" cy="233651"/>
          </a:xfrm>
          <a:prstGeom prst="rect">
            <a:avLst/>
          </a:prstGeom>
          <a:ln w="12700">
            <a:miter lim="400000"/>
          </a:ln>
        </p:spPr>
        <p:txBody>
          <a:bodyPr lIns="34275" tIns="34275" rIns="34275" bIns="34275" anchor="ctr">
            <a:spAutoFit/>
          </a:bodyPr>
          <a:lstStyle/>
          <a:p>
            <a:pPr algn="r">
              <a:defRPr sz="9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9" name="Google Shape;25;p23" descr="Google Shape;25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00" y="5843239"/>
            <a:ext cx="1126970" cy="124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Google Shape;26;p23" descr="Google Shape;26;p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0" y="6320340"/>
            <a:ext cx="2032538" cy="449869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大標題文字"/>
          <p:cNvSpPr txBox="1">
            <a:spLocks noGrp="1"/>
          </p:cNvSpPr>
          <p:nvPr>
            <p:ph type="title"/>
          </p:nvPr>
        </p:nvSpPr>
        <p:spPr>
          <a:xfrm>
            <a:off x="1143000" y="107094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t>大標題文字</a:t>
            </a:r>
          </a:p>
        </p:txBody>
      </p:sp>
      <p:sp>
        <p:nvSpPr>
          <p:cNvPr id="4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036743"/>
            <a:ext cx="6858000" cy="175031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  <a:lvl2pPr marL="0" indent="0" algn="ctr">
              <a:buClrTx/>
              <a:buSzTx/>
              <a:buFontTx/>
              <a:buNone/>
            </a:lvl2pPr>
            <a:lvl3pPr marL="0" indent="0" algn="ctr">
              <a:buClrTx/>
              <a:buSzTx/>
              <a:buFontTx/>
              <a:buNone/>
            </a:lvl3pPr>
            <a:lvl4pPr marL="0" indent="0" algn="ctr">
              <a:buClrTx/>
              <a:buSzTx/>
              <a:buFontTx/>
              <a:buNone/>
            </a:lvl4pPr>
            <a:lvl5pPr marL="0" indent="0" algn="ctr">
              <a:buClrTx/>
              <a:buSzTx/>
              <a:buFontTx/>
              <a:buNone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0" name="Google Shape;30;p24" descr="Google Shape;30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789" y="6359711"/>
            <a:ext cx="1978423" cy="48921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Google Shape;31;p24"/>
          <p:cNvSpPr txBox="1"/>
          <p:nvPr/>
        </p:nvSpPr>
        <p:spPr>
          <a:xfrm>
            <a:off x="7369808" y="6639537"/>
            <a:ext cx="1739917" cy="233651"/>
          </a:xfrm>
          <a:prstGeom prst="rect">
            <a:avLst/>
          </a:prstGeom>
          <a:ln w="12700">
            <a:miter lim="400000"/>
          </a:ln>
        </p:spPr>
        <p:txBody>
          <a:bodyPr lIns="34275" tIns="34275" rIns="34275" bIns="34275" anchor="ctr">
            <a:spAutoFit/>
          </a:bodyPr>
          <a:lstStyle/>
          <a:p>
            <a:pPr algn="r">
              <a:defRPr sz="9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52" name="Google Shape;32;p24" descr="Google Shape;32;p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50" y="6035016"/>
            <a:ext cx="960398" cy="1017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Google Shape;33;p24" descr="Google Shape;33;p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45" y="6597188"/>
            <a:ext cx="692772" cy="21027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bg>
      <p:bgPr>
        <a:solidFill>
          <a:srgbClr val="2A4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2" name="Google Shape;36;p25" descr="Google Shape;36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60" y="6339016"/>
            <a:ext cx="1858536" cy="503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Google Shape;37;p25" descr="Google Shape;37;p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91" y="6334783"/>
            <a:ext cx="2040098" cy="451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Google Shape;38;p25" descr="Google Shape;38;p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571" y="5832087"/>
            <a:ext cx="1163909" cy="124893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大標題文字"/>
          <p:cNvSpPr txBox="1">
            <a:spLocks noGrp="1"/>
          </p:cNvSpPr>
          <p:nvPr>
            <p:ph type="title"/>
          </p:nvPr>
        </p:nvSpPr>
        <p:spPr>
          <a:xfrm>
            <a:off x="1143000" y="107094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6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036743"/>
            <a:ext cx="6858000" cy="175031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Section Header">
    <p:bg>
      <p:bgPr>
        <a:solidFill>
          <a:srgbClr val="2A4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4" name="Google Shape;42;p26" descr="Google Shape;42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58" y="5954750"/>
            <a:ext cx="975702" cy="1111364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76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pic>
        <p:nvPicPr>
          <p:cNvPr id="77" name="Google Shape;45;p26" descr="Google Shape;45;p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8" y="6612672"/>
            <a:ext cx="619555" cy="180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Google Shape;46;p26" descr="Google Shape;46;p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360" y="6339016"/>
            <a:ext cx="1858536" cy="503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Section Header">
    <p:bg>
      <p:bgPr>
        <a:solidFill>
          <a:srgbClr val="2A4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pic>
        <p:nvPicPr>
          <p:cNvPr id="87" name="Google Shape;49;p27" descr="Google Shape;49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60" y="6339016"/>
            <a:ext cx="1858536" cy="503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Google Shape;50;p27" descr="Google Shape;50;p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058" y="5954750"/>
            <a:ext cx="975702" cy="111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Google Shape;51;p27" descr="Google Shape;51;p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8" y="6612672"/>
            <a:ext cx="619555" cy="180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7" name="Google Shape;53;p28" descr="Google Shape;53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723" y="5558840"/>
            <a:ext cx="1163910" cy="1551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948449" y="6661015"/>
            <a:ext cx="195551" cy="190696"/>
          </a:xfrm>
          <a:prstGeom prst="rect">
            <a:avLst/>
          </a:prstGeom>
          <a:ln w="12700">
            <a:miter lim="400000"/>
          </a:ln>
        </p:spPr>
        <p:txBody>
          <a:bodyPr wrap="none" lIns="34275" tIns="34275" rIns="34275" bIns="34275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Google Shape;16;p22" descr="Google Shape;16;p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789" y="6359711"/>
            <a:ext cx="1978423" cy="48921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17;p22"/>
          <p:cNvSpPr txBox="1"/>
          <p:nvPr/>
        </p:nvSpPr>
        <p:spPr>
          <a:xfrm>
            <a:off x="7369808" y="6639537"/>
            <a:ext cx="1739917" cy="233651"/>
          </a:xfrm>
          <a:prstGeom prst="rect">
            <a:avLst/>
          </a:prstGeom>
          <a:ln w="12700">
            <a:miter lim="400000"/>
          </a:ln>
        </p:spPr>
        <p:txBody>
          <a:bodyPr lIns="34275" tIns="34275" rIns="34275" bIns="34275" anchor="ctr">
            <a:spAutoFit/>
          </a:bodyPr>
          <a:lstStyle/>
          <a:p>
            <a:pPr algn="r">
              <a:defRPr sz="9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5" name="Google Shape;18;p22" descr="Google Shape;18;p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1450" y="6035016"/>
            <a:ext cx="960398" cy="1017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9;p22" descr="Google Shape;19;p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045" y="6597188"/>
            <a:ext cx="692772" cy="21027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大標題文字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01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大標題文字</a:t>
            </a:r>
          </a:p>
        </p:txBody>
      </p:sp>
      <p:sp>
        <p:nvSpPr>
          <p:cNvPr id="8" name="內文層級一…"/>
          <p:cNvSpPr txBox="1">
            <a:spLocks noGrp="1"/>
          </p:cNvSpPr>
          <p:nvPr>
            <p:ph type="body" idx="1"/>
          </p:nvPr>
        </p:nvSpPr>
        <p:spPr>
          <a:xfrm>
            <a:off x="628650" y="1572324"/>
            <a:ext cx="7886700" cy="4604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81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85519" marR="0" indent="-4267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42719" marR="0" indent="-4267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9431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003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8575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147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7719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2291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hyperlink" Target="mailto:ktfeng@nycu.edu.tw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8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microsoft.com/office/2011/relationships/inkAction" Target="../ink/inkAction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png"/><Relationship Id="rId5" Type="http://schemas.microsoft.com/office/2011/relationships/inkAction" Target="../ink/inkAction1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png"/><Relationship Id="rId5" Type="http://schemas.microsoft.com/office/2011/relationships/inkAction" Target="../ink/inkAction1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1.png"/><Relationship Id="rId5" Type="http://schemas.microsoft.com/office/2011/relationships/inkAction" Target="../ink/inkAction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3.png"/><Relationship Id="rId5" Type="http://schemas.microsoft.com/office/2011/relationships/inkAction" Target="../ink/inkAction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5.png"/><Relationship Id="rId5" Type="http://schemas.microsoft.com/office/2011/relationships/inkAction" Target="../ink/inkAction15.xml"/><Relationship Id="rId4" Type="http://schemas.openxmlformats.org/officeDocument/2006/relationships/hyperlink" Target="https://ithelp.ithome.com.tw/articles/1021609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microsoft.com/office/2011/relationships/inkAction" Target="../ink/inkAction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0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6;p19"/>
          <p:cNvSpPr txBox="1">
            <a:spLocks noGrp="1"/>
          </p:cNvSpPr>
          <p:nvPr>
            <p:ph type="sldNum" sz="quarter" idx="2"/>
          </p:nvPr>
        </p:nvSpPr>
        <p:spPr>
          <a:xfrm>
            <a:off x="9005599" y="6661015"/>
            <a:ext cx="138401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07" name="Google Shape;58;p1"/>
          <p:cNvSpPr txBox="1">
            <a:spLocks noGrp="1"/>
          </p:cNvSpPr>
          <p:nvPr>
            <p:ph type="ctrTitle"/>
          </p:nvPr>
        </p:nvSpPr>
        <p:spPr>
          <a:xfrm>
            <a:off x="431999" y="905529"/>
            <a:ext cx="8280002" cy="1468801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Resource Allocation in STAR-RIS Assisted Networks</a:t>
            </a:r>
            <a:endParaRPr dirty="0"/>
          </a:p>
        </p:txBody>
      </p:sp>
      <p:sp>
        <p:nvSpPr>
          <p:cNvPr id="108" name="Google Shape;59;p1"/>
          <p:cNvSpPr txBox="1"/>
          <p:nvPr/>
        </p:nvSpPr>
        <p:spPr>
          <a:xfrm>
            <a:off x="480175" y="2707999"/>
            <a:ext cx="8188551" cy="28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/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Speaker: Pei-Hsuan Li</a:t>
            </a:r>
          </a:p>
          <a:p>
            <a: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(erin.ee11@nycu.edu.tw)</a:t>
            </a:r>
          </a:p>
          <a:p>
            <a:pPr algn="ctr">
              <a:defRPr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Advisor: Kai-Ten Feng, </a:t>
            </a:r>
            <a:r>
              <a:rPr dirty="0" err="1"/>
              <a:t>Ph.D</a:t>
            </a:r>
            <a:r>
              <a:rPr dirty="0"/>
              <a:t>, Professor </a:t>
            </a:r>
          </a:p>
          <a:p>
            <a: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(</a:t>
            </a:r>
            <a:r>
              <a:rPr u="sng" dirty="0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hlinkClick r:id="rId4"/>
              </a:rPr>
              <a:t>ktfeng@nycu.edu.tw</a:t>
            </a:r>
            <a:r>
              <a:rPr dirty="0"/>
              <a:t>) </a:t>
            </a:r>
          </a:p>
          <a:p>
            <a:pPr algn="ctr"/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Institute of Communications Engineering </a:t>
            </a:r>
          </a:p>
          <a:p>
            <a: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National Yang Ming Chiao Tung University (NYCU) Hsinchu, Taiwan</a:t>
            </a:r>
          </a:p>
          <a:p>
            <a:pPr algn="ctr"/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December</a:t>
            </a:r>
            <a:r>
              <a:rPr dirty="0"/>
              <a:t> </a:t>
            </a:r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dirty="0"/>
              <a:t>, 2024</a:t>
            </a:r>
          </a:p>
        </p:txBody>
      </p:sp>
      <p:pic>
        <p:nvPicPr>
          <p:cNvPr id="30" name="音訊 29">
            <a:extLst>
              <a:ext uri="{FF2B5EF4-FFF2-40B4-BE49-F238E27FC236}">
                <a16:creationId xmlns:a16="http://schemas.microsoft.com/office/drawing/2014/main" id="{5AF35A1A-5A62-6786-47AE-135155CEA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94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680A-2CFA-310B-04AD-AE1FFBF82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4F5B14B8-EA87-7856-7F00-C02A374E28E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B83DFF33-8542-5733-666F-8525A0AF4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3200" dirty="0">
                <a:solidFill>
                  <a:schemeClr val="tx1"/>
                </a:solidFill>
              </a:rPr>
              <a:t>Optimization using Genetic Algorithm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A8622794-928D-3C6C-B834-8864602EC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The procedure of Genetic Algorithm(GA)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F4F24F-9FB8-622A-BACE-CE42075FC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79020"/>
            <a:ext cx="6540189" cy="403111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42A3A1B-9651-7A3C-FD0A-1397B33F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1" y="865556"/>
            <a:ext cx="3559629" cy="26335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3405949-A96E-CBF9-D7E2-5106135A49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00" y="442080"/>
              <a:ext cx="6569640" cy="58676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3405949-A96E-CBF9-D7E2-5106135A49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640" y="432720"/>
                <a:ext cx="6588360" cy="58863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訊 6">
            <a:extLst>
              <a:ext uri="{FF2B5EF4-FFF2-40B4-BE49-F238E27FC236}">
                <a16:creationId xmlns:a16="http://schemas.microsoft.com/office/drawing/2014/main" id="{D4885EFF-9D24-620E-842A-F2CDE2750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8766"/>
      </p:ext>
    </p:extLst>
  </p:cSld>
  <p:clrMapOvr>
    <a:masterClrMapping/>
  </p:clrMapOvr>
  <p:transition spd="med" advTm="790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B931E-54BB-CD03-2D93-4B88461A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3879995A-6002-662E-2C80-5174556922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EFE7221F-1BCA-85B0-2BF5-DFAE8CDF5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D87B6E35-450A-8B3C-09DF-1FF5F628E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1"/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1"/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05C82F13-F780-1F96-9D34-C2F21BA7C9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1480" y="4640760"/>
              <a:ext cx="360" cy="116604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05C82F13-F780-1F96-9D34-C2F21BA7C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120" y="4631400"/>
                <a:ext cx="19080" cy="1184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訊 5">
            <a:extLst>
              <a:ext uri="{FF2B5EF4-FFF2-40B4-BE49-F238E27FC236}">
                <a16:creationId xmlns:a16="http://schemas.microsoft.com/office/drawing/2014/main" id="{0E46881E-8870-014D-5C30-6BF081DA7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42605"/>
      </p:ext>
    </p:extLst>
  </p:cSld>
  <p:clrMapOvr>
    <a:masterClrMapping/>
  </p:clrMapOvr>
  <p:transition spd="med" advTm="41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60701-2414-3BF5-1819-CB2E94F1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0B0B7E63-4D8A-45A4-7C2D-D84FB15D33F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5D1F95A5-6CB6-4081-330C-845A18FCF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Simulation Setup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C15EA2C3-B978-C154-3B17-29190128F4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The BS-user channel is modeled as Rician fading channel.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dirty="0">
                <a:solidFill>
                  <a:schemeClr val="tx1"/>
                </a:solidFill>
              </a:rPr>
              <a:t>For asymmetric case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Suppose T user is the strong user.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R</a:t>
            </a:r>
            <a:r>
              <a:rPr lang="en-US" altLang="zh-TW" sz="1800" b="0" i="0" u="none" strike="noStrike" dirty="0">
                <a:solidFill>
                  <a:srgbClr val="2224C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 requirement of T user is 18 times that of R user.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For symmetric case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Rate requirements for T user and R user are the same.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圖片 3" descr="一張含有 圖表, 行 的圖片&#10;&#10;自動產生的描述">
            <a:extLst>
              <a:ext uri="{FF2B5EF4-FFF2-40B4-BE49-F238E27FC236}">
                <a16:creationId xmlns:a16="http://schemas.microsoft.com/office/drawing/2014/main" id="{EEB4F7FB-FD70-173B-F036-AEEE3337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7" y="3951759"/>
            <a:ext cx="3396343" cy="26742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BF4F15-C0E0-6BD5-19EB-A0E159BD3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964" y="1373303"/>
            <a:ext cx="5470071" cy="7785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C720E43-F737-2532-0ADA-3D84AD044E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280" y="160200"/>
              <a:ext cx="6850800" cy="38714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C720E43-F737-2532-0ADA-3D84AD044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20" y="150840"/>
                <a:ext cx="6869520" cy="3890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訊 6">
            <a:extLst>
              <a:ext uri="{FF2B5EF4-FFF2-40B4-BE49-F238E27FC236}">
                <a16:creationId xmlns:a16="http://schemas.microsoft.com/office/drawing/2014/main" id="{C1CB0301-1CB8-4C11-3843-F332D648F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27296"/>
      </p:ext>
    </p:extLst>
  </p:cSld>
  <p:clrMapOvr>
    <a:masterClrMapping/>
  </p:clrMapOvr>
  <p:transition spd="med" advTm="38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97D2-652B-CEC9-46AF-3B684D2A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77D9D38E-9A08-E549-5CBF-796C5A050E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AFEA1527-4DE8-480D-0F18-2A44BBAB8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Simulation Results(1/5)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71C241F2-C22E-02B3-66C0-D3082C381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Pts val="20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00" dirty="0">
                <a:solidFill>
                  <a:srgbClr val="2224C2"/>
                </a:solidFill>
              </a:rPr>
              <a:t>Fitness value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Convergence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979CFE-6CC0-CE84-3ABD-A192F7197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17" y="1863292"/>
            <a:ext cx="6636166" cy="4446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D475289B-EFEB-0DE1-5BD0-A441270F07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59960" y="1508760"/>
              <a:ext cx="4915800" cy="40694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D475289B-EFEB-0DE1-5BD0-A441270F0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0600" y="1499400"/>
                <a:ext cx="4934520" cy="4088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訊 6">
            <a:extLst>
              <a:ext uri="{FF2B5EF4-FFF2-40B4-BE49-F238E27FC236}">
                <a16:creationId xmlns:a16="http://schemas.microsoft.com/office/drawing/2014/main" id="{38B28F07-BDE0-4E8E-5404-B2E9D3714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1080"/>
      </p:ext>
    </p:extLst>
  </p:cSld>
  <p:clrMapOvr>
    <a:masterClrMapping/>
  </p:clrMapOvr>
  <p:transition spd="med" advTm="135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3347-AAE5-C019-E07D-A7368D4D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5C452B57-6E6E-432D-4A18-64A541578F6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653D5F4B-606B-FB34-6A86-64D646130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Simulation Results(2/5)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3F6CCCB3-B4A3-4D06-2DA7-044E0642A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Pts val="20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00" dirty="0">
                <a:solidFill>
                  <a:srgbClr val="2224C2"/>
                </a:solidFill>
              </a:rPr>
              <a:t>Asymmetric Case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OMA struggles to establish a clear trend due to the unequal rate requirements of the users. This disparity negatively impacts OMA's performance.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NOMA demonstrates robust performance by leveraging SIC to mitigate noise for the strong user.</a:t>
            </a:r>
            <a:endParaRPr lang="en-US" sz="2000" dirty="0">
              <a:solidFill>
                <a:srgbClr val="2224C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14DCC0-9086-6B54-BC1B-BC2508A3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60" b="7577"/>
          <a:stretch/>
        </p:blipFill>
        <p:spPr>
          <a:xfrm>
            <a:off x="1788434" y="2523282"/>
            <a:ext cx="5567132" cy="42330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A0BEB10A-54E1-6130-31F5-8C59D0311F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8480" y="960120"/>
              <a:ext cx="2187720" cy="436680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A0BEB10A-54E1-6130-31F5-8C59D0311F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9120" y="950760"/>
                <a:ext cx="2206440" cy="4385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音訊 11">
            <a:extLst>
              <a:ext uri="{FF2B5EF4-FFF2-40B4-BE49-F238E27FC236}">
                <a16:creationId xmlns:a16="http://schemas.microsoft.com/office/drawing/2014/main" id="{0DB0D702-F7C0-D7ED-34A1-DCABAFDC2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7938"/>
      </p:ext>
    </p:extLst>
  </p:cSld>
  <p:clrMapOvr>
    <a:masterClrMapping/>
  </p:clrMapOvr>
  <p:transition spd="med" advTm="557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2D068-8568-0CA1-2FA3-4CD38269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7BAF1A1F-54A8-91F3-59D8-B67AEE4E934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3C816A73-D8EE-745D-19FE-E1A4D2240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Simulation Results(3/5)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16D6AFD0-4F0F-D6E0-B3FB-75323ED04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Pts val="20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00" dirty="0">
                <a:solidFill>
                  <a:srgbClr val="2224C2"/>
                </a:solidFill>
              </a:rPr>
              <a:t>Asymmetric Case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61029F-838D-EFFA-EE5B-CA7B1BEC9B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82" b="7777"/>
          <a:stretch/>
        </p:blipFill>
        <p:spPr>
          <a:xfrm>
            <a:off x="1080315" y="1393991"/>
            <a:ext cx="6983370" cy="52670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83C194C-2023-FE81-BB4F-16213CE8FD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000" y="2773800"/>
              <a:ext cx="5966640" cy="35359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83C194C-2023-FE81-BB4F-16213CE8FD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4640" y="2764440"/>
                <a:ext cx="5985360" cy="3554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訊 6">
            <a:extLst>
              <a:ext uri="{FF2B5EF4-FFF2-40B4-BE49-F238E27FC236}">
                <a16:creationId xmlns:a16="http://schemas.microsoft.com/office/drawing/2014/main" id="{0B83FD77-5112-B8FF-7F65-D807D351D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2252"/>
      </p:ext>
    </p:extLst>
  </p:cSld>
  <p:clrMapOvr>
    <a:masterClrMapping/>
  </p:clrMapOvr>
  <p:transition spd="med" advTm="122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10A40-8516-6401-8341-BF1B9009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D57652C7-75DE-1F2C-9A82-DFB16DD3628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96E5E7F6-8266-B633-A502-B6E273FBA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Simulation Results(4/5)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98D5AB90-D8EF-15A7-6AF9-3AF493B3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Pts val="20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00" dirty="0">
                <a:solidFill>
                  <a:srgbClr val="2224C2"/>
                </a:solidFill>
              </a:rPr>
              <a:t>Symmetric Case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NOMA scheme fails to perform effectively, as the equal rate requirements diminish the advantages of SIC, thereby limiting its utility compared to OMA.</a:t>
            </a:r>
            <a:endParaRPr lang="en-US" sz="1800" dirty="0">
              <a:solidFill>
                <a:srgbClr val="2224C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5B4B55-024F-892F-C360-5061184C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81"/>
          <a:stretch/>
        </p:blipFill>
        <p:spPr>
          <a:xfrm>
            <a:off x="1695450" y="2043200"/>
            <a:ext cx="5753100" cy="4582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2EF37DB6-A153-B58A-5386-2D2B7E2A0B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2840" y="988200"/>
              <a:ext cx="4672800" cy="4590360"/>
            </p14:xfrm>
          </p:contentPart>
        </mc:Choice>
        <mc:Fallback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2EF37DB6-A153-B58A-5386-2D2B7E2A0B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3480" y="978840"/>
                <a:ext cx="4691520" cy="46090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音訊 16">
            <a:extLst>
              <a:ext uri="{FF2B5EF4-FFF2-40B4-BE49-F238E27FC236}">
                <a16:creationId xmlns:a16="http://schemas.microsoft.com/office/drawing/2014/main" id="{E687D243-0EAD-DBA6-2229-0CCDF405B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6418"/>
      </p:ext>
    </p:extLst>
  </p:cSld>
  <p:clrMapOvr>
    <a:masterClrMapping/>
  </p:clrMapOvr>
  <p:transition spd="med" advTm="346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7AFF-36E5-68EC-9890-21B1DE78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401EAB06-8382-31AC-4122-998B6B19C9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270005B3-FD36-C8EE-A6F4-568706A47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Simulation Results(5/5)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8E579951-CD53-96B6-172B-AA988E750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Pts val="20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200" dirty="0">
                <a:solidFill>
                  <a:srgbClr val="2224C2"/>
                </a:solidFill>
              </a:rPr>
              <a:t>Symmetric Case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2AA838-B72A-67E0-4C3A-3DE5BC197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74" b="6760"/>
          <a:stretch/>
        </p:blipFill>
        <p:spPr>
          <a:xfrm>
            <a:off x="1099457" y="1404487"/>
            <a:ext cx="6945086" cy="5351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6D3CA735-49A0-EC23-40A6-433A051B5B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6120" y="2666880"/>
              <a:ext cx="3284640" cy="243288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6D3CA735-49A0-EC23-40A6-433A051B5B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760" y="2657520"/>
                <a:ext cx="3303360" cy="2451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訊 5">
            <a:extLst>
              <a:ext uri="{FF2B5EF4-FFF2-40B4-BE49-F238E27FC236}">
                <a16:creationId xmlns:a16="http://schemas.microsoft.com/office/drawing/2014/main" id="{F5F7FBBC-A2DC-98F2-5919-1D2E2404B6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52549"/>
      </p:ext>
    </p:extLst>
  </p:cSld>
  <p:clrMapOvr>
    <a:masterClrMapping/>
  </p:clrMapOvr>
  <p:transition spd="med" advTm="6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EDED-4C9C-190E-ECF4-B7FEFF3F0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321E7D8E-2292-3B2F-B332-997665A3D0F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6A8682C6-517C-A0EC-C4C8-BE33CD8698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1EC27A30-8784-AFFF-805F-DFBF1C886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p:pic>
        <p:nvPicPr>
          <p:cNvPr id="28" name="音訊 27">
            <a:extLst>
              <a:ext uri="{FF2B5EF4-FFF2-40B4-BE49-F238E27FC236}">
                <a16:creationId xmlns:a16="http://schemas.microsoft.com/office/drawing/2014/main" id="{42912CF3-418D-2806-A05C-62655ED3B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01973"/>
      </p:ext>
    </p:extLst>
  </p:cSld>
  <p:clrMapOvr>
    <a:masterClrMapping/>
  </p:clrMapOvr>
  <p:transition spd="med" advTm="12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4DFBF-F5D9-4718-9387-EE4EB4F5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11034534-0366-58DD-7484-DECEFB2DA8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8E6DED83-A695-8B1E-1BE4-FE21F769C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94A7F3CE-614D-34B9-0D58-CC1457C870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Asymmetric Case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OMA exhibits poor adaptability due to its inability to meet different rate requirements effectively.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NOMA demonstrates superiority through the use of SIC, enabling better noise suppression for the strong user.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Symmetric Case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NOMA's performance diminishes significantly as equal rate requirements reduce the effectiveness of SIC.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OMA performs consistently well under equal rate conditions due to its independent signal detection mechanism.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Comparative Performance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NOMA excels in scenarios with diverse rate requirements (asymmetric).</a:t>
            </a:r>
          </a:p>
          <a:p>
            <a:pPr marL="871219" lvl="1" indent="-3429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OMA is preferable in environments with uniform rate requirements (symmetric).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6ADB942E-9A28-C80C-648F-5355784901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200" y="586800"/>
              <a:ext cx="815400" cy="2591280"/>
            </p14:xfrm>
          </p:contentPart>
        </mc:Choice>
        <mc:Fallback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6ADB942E-9A28-C80C-648F-535578490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60" y="523440"/>
                <a:ext cx="846720" cy="27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音訊 21">
            <a:extLst>
              <a:ext uri="{FF2B5EF4-FFF2-40B4-BE49-F238E27FC236}">
                <a16:creationId xmlns:a16="http://schemas.microsoft.com/office/drawing/2014/main" id="{153F6C8A-67FA-4DCE-3AB9-85D4873B0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3846"/>
      </p:ext>
    </p:extLst>
  </p:cSld>
  <p:clrMapOvr>
    <a:masterClrMapping/>
  </p:clrMapOvr>
  <p:transition spd="med" advTm="96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367CD4-4064-7093-43CD-F0393EFEE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0B892020-C16D-5732-5725-6F38B58B04B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0C7379F6-CB70-9E3B-9AE3-C2B124CE6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/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1AE0F260-743B-6136-7AA5-891AF0C6B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1"/>
                </a:solidFill>
              </a:rPr>
              <a:t>Introduction</a:t>
            </a:r>
            <a:endParaRPr lang="en-US" sz="2000" dirty="0">
              <a:solidFill>
                <a:schemeClr val="tx1"/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1"/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1"/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1"/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1"/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7419325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09FA4-33E2-FEC7-EAF9-ECB96A61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43467863-B2A5-10E2-CAF9-452E1FC022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36BA7617-FEAE-2B2D-FACE-C8032C101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F921C8F3-44AA-A42A-015D-F2DC1350E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/>
                </a:solidFill>
              </a:rPr>
              <a:t>References</a:t>
            </a:r>
          </a:p>
        </p:txBody>
      </p:sp>
      <p:pic>
        <p:nvPicPr>
          <p:cNvPr id="14" name="音訊 13">
            <a:extLst>
              <a:ext uri="{FF2B5EF4-FFF2-40B4-BE49-F238E27FC236}">
                <a16:creationId xmlns:a16="http://schemas.microsoft.com/office/drawing/2014/main" id="{E525FF1B-3812-185E-EFFA-6F3A02D45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1410"/>
      </p:ext>
    </p:extLst>
  </p:cSld>
  <p:clrMapOvr>
    <a:masterClrMapping/>
  </p:clrMapOvr>
  <p:transition spd="med" advTm="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3F039-BEF9-A753-8645-E94D970C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26C696A0-2C28-A7D3-77B7-DF1C5CC08C6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36BCD881-E3EA-5A7F-3304-4F41E7959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Reference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B1D0D6BC-E831-D9DD-A3CC-DBA70E64A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267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1"/>
                </a:solidFill>
                <a:hlinkClick r:id="rId4"/>
              </a:rPr>
              <a:t>GA Note - </a:t>
            </a:r>
            <a:r>
              <a:rPr lang="zh-TW" altLang="en-US" sz="1800" dirty="0">
                <a:solidFill>
                  <a:schemeClr val="tx1"/>
                </a:solidFill>
                <a:hlinkClick r:id="rId4"/>
              </a:rPr>
              <a:t>基因演算法的世界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 Liu, X. Mu, R. Schober and H. V. Poor, "Simultaneously Transmitting and Reflecting (STAR)-RISs: A Coupled Phase-Shift Model," </a:t>
            </a:r>
            <a:r>
              <a:rPr lang="en-US" altLang="zh-TW" b="0" i="1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ICC 2022 - IEEE International Conference on Communications</a:t>
            </a:r>
            <a:r>
              <a:rPr lang="en-US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Seoul, Korea, Republic of, 2022, pp. 2840-2845, </a:t>
            </a:r>
            <a:r>
              <a:rPr lang="en-US" altLang="zh-TW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TW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10.1109/ICC45855.2022.9838767. 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Liu et al., "STAR: Simultaneous Transmission and Reflection for 360° Coverage by Intelligent Surfaces," in IEEE Wireless Communications, vol. 28, no. 6, pp. 102-109, December 2021,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10.1109/MWC.001.2100191.</a:t>
            </a: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altLang="zh-TW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E7ACCE32-D951-E9BA-BAEB-AAAA86C3B6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080" y="1280160"/>
              <a:ext cx="55080" cy="197388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E7ACCE32-D951-E9BA-BAEB-AAAA86C3B6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240" y="1216800"/>
                <a:ext cx="86400" cy="2100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訊 4">
            <a:extLst>
              <a:ext uri="{FF2B5EF4-FFF2-40B4-BE49-F238E27FC236}">
                <a16:creationId xmlns:a16="http://schemas.microsoft.com/office/drawing/2014/main" id="{4D5C0E78-C11F-08E9-CB8E-966BF65D7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3867"/>
      </p:ext>
    </p:extLst>
  </p:cSld>
  <p:clrMapOvr>
    <a:masterClrMapping/>
  </p:clrMapOvr>
  <p:transition spd="med" advTm="2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480A-5EB3-35C9-8FCB-78954567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12491050-59AC-A827-0E04-ADD3A4BCC59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0362F09A-9B46-F379-692F-DF384CD4C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D09200AE-0DA0-3B0D-B4F7-53AC1071F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1"/>
                </a:solidFill>
              </a:rPr>
              <a:t>Introduction</a:t>
            </a:r>
            <a:endParaRPr lang="en-US" sz="2000" dirty="0">
              <a:solidFill>
                <a:schemeClr val="tx1"/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CA8F4311-4764-AF10-E8FD-F4D034FEBA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880" y="1318320"/>
              <a:ext cx="4244760" cy="4633200"/>
            </p14:xfrm>
          </p:contentPart>
        </mc:Choice>
        <mc:Fallback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CA8F4311-4764-AF10-E8FD-F4D034FEB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20" y="1308960"/>
                <a:ext cx="4263480" cy="46519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音訊 20">
            <a:extLst>
              <a:ext uri="{FF2B5EF4-FFF2-40B4-BE49-F238E27FC236}">
                <a16:creationId xmlns:a16="http://schemas.microsoft.com/office/drawing/2014/main" id="{08D9D80C-7105-04E5-5421-5560E222D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82172"/>
      </p:ext>
    </p:extLst>
  </p:cSld>
  <p:clrMapOvr>
    <a:masterClrMapping/>
  </p:clrMapOvr>
  <p:transition spd="med" advTm="182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20F9-099D-B3C9-F7DA-EA4FD1D8D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53737EC8-0F69-C452-43A9-EB46BC66D2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0A5795B7-2D9B-0FCA-AB41-11CD9BA75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3E685F76-FC2C-678E-0F6F-57403695C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954335"/>
            <a:ext cx="8229600" cy="5706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chemeClr val="tx1"/>
                </a:solidFill>
              </a:rPr>
              <a:t>What is STAR-RIS?</a:t>
            </a:r>
          </a:p>
          <a:p>
            <a:pPr marL="756919" lvl="1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STAR-RIS stands for Simultaneous Transmission and Reflection Reconfigurable Intelligent Surfaces.</a:t>
            </a:r>
          </a:p>
          <a:p>
            <a:pPr marL="756919" lvl="1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i="0" u="none" strike="noStrike" dirty="0">
                <a:solidFill>
                  <a:srgbClr val="2224C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traditional reflecting-only RIS, STAR-RIS supports both reflection and transmission, enabling full-space 360° coverage.</a:t>
            </a:r>
          </a:p>
          <a:p>
            <a:pPr marL="228600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altLang="zh-TW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919" lvl="1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b="0" i="0" u="none" strike="noStrike" dirty="0">
                <a:solidFill>
                  <a:srgbClr val="2224C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Full-Space Coverage</a:t>
            </a:r>
            <a:endParaRPr lang="en-US" altLang="zh-TW" sz="1800" i="0" u="none" strike="noStrike" dirty="0">
              <a:solidFill>
                <a:srgbClr val="2224C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6919" lvl="1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b="0" i="0" u="none" strike="noStrike" dirty="0">
                <a:solidFill>
                  <a:srgbClr val="2224C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Aesthetic and Flexible Design</a:t>
            </a:r>
          </a:p>
          <a:p>
            <a:pPr marL="756919" lvl="1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b="0" i="0" u="none" strike="noStrike" dirty="0">
                <a:solidFill>
                  <a:srgbClr val="2224C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System Flexibility</a:t>
            </a:r>
          </a:p>
          <a:p>
            <a:pPr marL="1214119" lvl="2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NOMA</a:t>
            </a:r>
            <a:endParaRPr lang="en-US" altLang="zh-TW" sz="1800" b="0" i="0" u="none" strike="noStrike" dirty="0">
              <a:solidFill>
                <a:srgbClr val="2224C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6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/>
              <a:t>Hardware Design</a:t>
            </a:r>
            <a:br>
              <a:rPr lang="en-US" altLang="zh-TW" dirty="0"/>
            </a:b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B06E4CB5-FFA1-27BA-62C9-79E57D6A4E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360" y="1600200"/>
              <a:ext cx="7209000" cy="4420080"/>
            </p14:xfrm>
          </p:contentPart>
        </mc:Choice>
        <mc:Fallback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B06E4CB5-FFA1-27BA-62C9-79E57D6A4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000" y="1590840"/>
                <a:ext cx="7227720" cy="44388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音訊 21">
            <a:extLst>
              <a:ext uri="{FF2B5EF4-FFF2-40B4-BE49-F238E27FC236}">
                <a16:creationId xmlns:a16="http://schemas.microsoft.com/office/drawing/2014/main" id="{9CE7A3BF-A3A5-4BB7-3605-089977FA3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57417"/>
      </p:ext>
    </p:extLst>
  </p:cSld>
  <p:clrMapOvr>
    <a:masterClrMapping/>
  </p:clrMapOvr>
  <p:transition spd="med" advTm="47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936D7-91D6-AB8A-6649-10586675F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DABED1A2-200B-CF84-9B42-8B4A0A930E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2584F366-130D-8E4A-7C47-AEC10D003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5E3F565F-459A-1800-7703-3EDB39FD18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1"/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rgbClr val="2224C2"/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p:pic>
        <p:nvPicPr>
          <p:cNvPr id="11" name="音訊 10">
            <a:extLst>
              <a:ext uri="{FF2B5EF4-FFF2-40B4-BE49-F238E27FC236}">
                <a16:creationId xmlns:a16="http://schemas.microsoft.com/office/drawing/2014/main" id="{1AA1FAFB-A843-E555-02E4-B338951EC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1483"/>
      </p:ext>
    </p:extLst>
  </p:cSld>
  <p:clrMapOvr>
    <a:masterClrMapping/>
  </p:clrMapOvr>
  <p:transition spd="med" advTm="5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EF57-37B3-C42A-13BA-4F7997F2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3D133094-3666-4721-5646-27462193AB4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67427052-5992-2D0C-F8C8-5513A4B0C5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Communication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65;p2">
                <a:extLst>
                  <a:ext uri="{FF2B5EF4-FFF2-40B4-BE49-F238E27FC236}">
                    <a16:creationId xmlns:a16="http://schemas.microsoft.com/office/drawing/2014/main" id="{C5ACEC84-089B-13BD-F033-6773CDCE1A1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865557"/>
                <a:ext cx="8229600" cy="535580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We consider both NOMA and OMA.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NOMA</a:t>
                </a: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1800" dirty="0">
                    <a:solidFill>
                      <a:srgbClr val="2224C2"/>
                    </a:solidFill>
                  </a:rPr>
                  <a:t>Users share the same time/frequence resources and employ SIC to detect the superimposed signal delivered by the AP.</a:t>
                </a: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1800" dirty="0">
                    <a:solidFill>
                      <a:srgbClr val="2224C2"/>
                    </a:solidFill>
                  </a:rPr>
                  <a:t>The user having the higher channel power gain (strong user) first detects the signal of the user having the lower channel power gain (weak user).</a:t>
                </a: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1800" dirty="0">
                    <a:solidFill>
                      <a:srgbClr val="2224C2"/>
                    </a:solidFill>
                  </a:rPr>
                  <a:t>Then, the strong user will subtract the detected weak user’s signal from the received signal before detecting its own signal.</a:t>
                </a: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altLang="zh-TW" sz="1800" dirty="0">
                    <a:solidFill>
                      <a:srgbClr val="2224C2"/>
                    </a:solidFill>
                  </a:rPr>
                  <a:t>The achievable communication rate is 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TW" sz="1800" b="0" i="1" smtClean="0">
                        <a:solidFill>
                          <a:srgbClr val="2224C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800" dirty="0">
                    <a:solidFill>
                      <a:srgbClr val="2224C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i="1" dirty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2224C2"/>
                    </a:solidFill>
                  </a:rPr>
                  <a:t>(1+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1800" i="1" smtClean="0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smtClean="0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acc>
                              <m:accPr>
                                <m:chr m:val="̿"/>
                                <m:ctrlPr>
                                  <a:rPr lang="en-US" altLang="zh-TW" sz="1800" i="1" smtClean="0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0" i="1" smtClean="0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sub>
                        </m:sSub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2224C2"/>
                    </a:solidFill>
                  </a:rPr>
                  <a:t>)</a:t>
                </a:r>
                <a:endParaRPr lang="en-US" sz="1800" dirty="0">
                  <a:solidFill>
                    <a:srgbClr val="2224C2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OMA</a:t>
                </a: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1800" dirty="0">
                    <a:solidFill>
                      <a:srgbClr val="2224C2"/>
                    </a:solidFill>
                  </a:rPr>
                  <a:t>Users detect their intended signals independently by exploiting orthogonal time/frequence resources of equal size.</a:t>
                </a: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altLang="zh-TW" sz="1800" dirty="0">
                    <a:solidFill>
                      <a:srgbClr val="2224C2"/>
                    </a:solidFill>
                  </a:rPr>
                  <a:t>The achievable communication rate is given by</a:t>
                </a:r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>
                    <a:solidFill>
                      <a:srgbClr val="2224C2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bSup>
                    <m:r>
                      <a:rPr lang="en-US" altLang="zh-TW" sz="1800" b="0" i="1" smtClean="0">
                        <a:solidFill>
                          <a:srgbClr val="2224C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800" b="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2224C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i="1" dirty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>
                    <a:solidFill>
                      <a:srgbClr val="2224C2"/>
                    </a:solidFill>
                  </a:rPr>
                  <a:t>(1+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solidFill>
                              <a:srgbClr val="2224C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rgbClr val="2224C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800" i="1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2224C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2224C2"/>
                    </a:solidFill>
                  </a:rPr>
                  <a:t>)</a:t>
                </a:r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marL="871219" lvl="1" indent="-342900">
                  <a:lnSpc>
                    <a:spcPct val="12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lang="en-US" sz="1800" dirty="0">
                  <a:solidFill>
                    <a:srgbClr val="2224C2"/>
                  </a:solidFill>
                </a:endParaRPr>
              </a:p>
            </p:txBody>
          </p:sp>
        </mc:Choice>
        <mc:Fallback xmlns="">
          <p:sp>
            <p:nvSpPr>
              <p:cNvPr id="112" name="Google Shape;65;p2">
                <a:extLst>
                  <a:ext uri="{FF2B5EF4-FFF2-40B4-BE49-F238E27FC236}">
                    <a16:creationId xmlns:a16="http://schemas.microsoft.com/office/drawing/2014/main" id="{C5ACEC84-089B-13BD-F033-6773CDCE1A1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865557"/>
                <a:ext cx="8229600" cy="5355802"/>
              </a:xfrm>
              <a:prstGeom prst="rect">
                <a:avLst/>
              </a:prstGeom>
              <a:blipFill>
                <a:blip r:embed="rId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66332846-196A-EB5E-4632-541780760B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600" y="1226880"/>
              <a:ext cx="411840" cy="328464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66332846-196A-EB5E-4632-541780760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240" y="1217520"/>
                <a:ext cx="430560" cy="3303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音訊 12">
            <a:extLst>
              <a:ext uri="{FF2B5EF4-FFF2-40B4-BE49-F238E27FC236}">
                <a16:creationId xmlns:a16="http://schemas.microsoft.com/office/drawing/2014/main" id="{6DE2EC23-8694-9A69-03E9-D342D612A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53404"/>
      </p:ext>
    </p:extLst>
  </p:cSld>
  <p:clrMapOvr>
    <a:masterClrMapping/>
  </p:clrMapOvr>
  <p:transition spd="med" advTm="169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5C79-DCD9-24EF-1A8F-FA7BC9A8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D4FABD4B-EB20-C793-0FE3-EA2A5188294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5C7FEC36-2BC9-A71A-9F8C-B30D38A81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5698F523-0CA6-37D1-BF5F-128899ECA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p:pic>
        <p:nvPicPr>
          <p:cNvPr id="12" name="音訊 11">
            <a:extLst>
              <a:ext uri="{FF2B5EF4-FFF2-40B4-BE49-F238E27FC236}">
                <a16:creationId xmlns:a16="http://schemas.microsoft.com/office/drawing/2014/main" id="{BA906E98-17DE-393D-1A4E-86D97C29A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065"/>
      </p:ext>
    </p:extLst>
  </p:cSld>
  <p:clrMapOvr>
    <a:masterClrMapping/>
  </p:clrMapOvr>
  <p:transition spd="med" advTm="2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1D46C-DFC9-FC95-C3E1-55EBCC91F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FF1408BB-97DA-6EBA-288C-65CF3665B4E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7A5F821E-A18C-EC4F-41E4-D8C53E41FC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dirty="0"/>
              <a:t>Problem Formulation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65;p2">
                <a:extLst>
                  <a:ext uri="{FF2B5EF4-FFF2-40B4-BE49-F238E27FC236}">
                    <a16:creationId xmlns:a16="http://schemas.microsoft.com/office/drawing/2014/main" id="{A7D89D32-F9D2-917C-D745-C12361A5B44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865557"/>
                <a:ext cx="8229600" cy="535580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Our goal is to minimized the total power consumption of the AP by jointly optimizing the transmission and reflection coefficients.</a:t>
                </a:r>
              </a:p>
              <a:p>
                <a:pPr marL="871219" lvl="1" indent="-342900">
                  <a:lnSpc>
                    <a:spcPct val="15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1800" dirty="0">
                    <a:solidFill>
                      <a:srgbClr val="2224C2"/>
                    </a:solidFill>
                  </a:rPr>
                  <a:t>Subject to the rate requirements of both users.</a:t>
                </a:r>
              </a:p>
              <a:p>
                <a:pPr marL="871219" lvl="1" indent="-342900">
                  <a:lnSpc>
                    <a:spcPct val="15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1800" dirty="0">
                    <a:solidFill>
                      <a:srgbClr val="2224C2"/>
                    </a:solidFill>
                  </a:rPr>
                  <a:t>Coupled constraints on the transmission and reflection coefficients.</a:t>
                </a:r>
              </a:p>
              <a:p>
                <a:pPr marL="1328419" lvl="2" indent="-342900">
                  <a:lnSpc>
                    <a:spcPct val="15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sSubSup>
                      <m:sSubSup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sSubSup>
                      <m:sSubSup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</a:rPr>
                  <a:t> cos(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</a:rPr>
                  <a:t>-</a:t>
                </a:r>
                <a:r>
                  <a:rPr lang="en-US" altLang="zh-TW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TW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0"/>
                  </a:spcBef>
                  <a:buSzPts val="2000"/>
                  <a:defRPr sz="2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We choose to use Genetic Algorithm to optimize this problem.</a:t>
                </a:r>
              </a:p>
            </p:txBody>
          </p:sp>
        </mc:Choice>
        <mc:Fallback xmlns="">
          <p:sp>
            <p:nvSpPr>
              <p:cNvPr id="112" name="Google Shape;65;p2">
                <a:extLst>
                  <a:ext uri="{FF2B5EF4-FFF2-40B4-BE49-F238E27FC236}">
                    <a16:creationId xmlns:a16="http://schemas.microsoft.com/office/drawing/2014/main" id="{A7D89D32-F9D2-917C-D745-C12361A5B4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865557"/>
                <a:ext cx="8229600" cy="5355802"/>
              </a:xfrm>
              <a:prstGeom prst="rect">
                <a:avLst/>
              </a:prstGeom>
              <a:blipFill>
                <a:blip r:embed="rId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F52D63DC-15B3-2390-1C29-D56ECDB12985}"/>
              </a:ext>
            </a:extLst>
          </p:cNvPr>
          <p:cNvGrpSpPr/>
          <p:nvPr/>
        </p:nvGrpSpPr>
        <p:grpSpPr>
          <a:xfrm>
            <a:off x="2415881" y="3623798"/>
            <a:ext cx="4312237" cy="2828517"/>
            <a:chOff x="457200" y="2462061"/>
            <a:chExt cx="4361329" cy="2720567"/>
          </a:xfrm>
        </p:grpSpPr>
        <p:pic>
          <p:nvPicPr>
            <p:cNvPr id="3" name="圖片 2" descr="一張含有 文字, 字型, 白色, 書法 的圖片&#10;&#10;自動產生的描述">
              <a:extLst>
                <a:ext uri="{FF2B5EF4-FFF2-40B4-BE49-F238E27FC236}">
                  <a16:creationId xmlns:a16="http://schemas.microsoft.com/office/drawing/2014/main" id="{20A1827F-5909-B93D-081B-E8D339833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62061"/>
              <a:ext cx="4361329" cy="674915"/>
            </a:xfrm>
            <a:prstGeom prst="rect">
              <a:avLst/>
            </a:prstGeom>
          </p:spPr>
        </p:pic>
        <p:pic>
          <p:nvPicPr>
            <p:cNvPr id="4" name="圖片 3" descr="一張含有 文字, 字型, 筆跡, 白色 的圖片&#10;&#10;自動產生的描述">
              <a:extLst>
                <a:ext uri="{FF2B5EF4-FFF2-40B4-BE49-F238E27FC236}">
                  <a16:creationId xmlns:a16="http://schemas.microsoft.com/office/drawing/2014/main" id="{4403956F-79AA-62B8-B82D-1B852E4D2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36976"/>
              <a:ext cx="4361329" cy="204565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174C9ABF-5446-F96A-5524-E0340C4ADA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5160" y="495360"/>
              <a:ext cx="7605360" cy="621828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174C9ABF-5446-F96A-5524-E0340C4ADA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800" y="486000"/>
                <a:ext cx="7624080" cy="6237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訊 7">
            <a:extLst>
              <a:ext uri="{FF2B5EF4-FFF2-40B4-BE49-F238E27FC236}">
                <a16:creationId xmlns:a16="http://schemas.microsoft.com/office/drawing/2014/main" id="{0435DAAA-9FC8-700B-A2E2-4FD6C10BD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3577"/>
      </p:ext>
    </p:extLst>
  </p:cSld>
  <p:clrMapOvr>
    <a:masterClrMapping/>
  </p:clrMapOvr>
  <p:transition spd="med" advTm="557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EA641-44D0-76FD-59A9-8E7F7A2DB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4;p21">
            <a:extLst>
              <a:ext uri="{FF2B5EF4-FFF2-40B4-BE49-F238E27FC236}">
                <a16:creationId xmlns:a16="http://schemas.microsoft.com/office/drawing/2014/main" id="{E6E17BE9-8CA2-42E4-A306-B440D0FCD4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980206" y="6661015"/>
            <a:ext cx="163794" cy="1906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11" name="Google Shape;64;p2">
            <a:extLst>
              <a:ext uri="{FF2B5EF4-FFF2-40B4-BE49-F238E27FC236}">
                <a16:creationId xmlns:a16="http://schemas.microsoft.com/office/drawing/2014/main" id="{493AC96F-D8EE-09C3-9DA8-FE7F0FE86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31955"/>
            <a:ext cx="8229600" cy="633601"/>
          </a:xfrm>
          <a:prstGeom prst="rect">
            <a:avLst/>
          </a:prstGeom>
        </p:spPr>
        <p:txBody>
          <a:bodyPr anchor="ctr"/>
          <a:lstStyle>
            <a:lvl1pPr algn="ctr"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Outline</a:t>
            </a:r>
          </a:p>
        </p:txBody>
      </p:sp>
      <p:sp>
        <p:nvSpPr>
          <p:cNvPr id="112" name="Google Shape;65;p2">
            <a:extLst>
              <a:ext uri="{FF2B5EF4-FFF2-40B4-BE49-F238E27FC236}">
                <a16:creationId xmlns:a16="http://schemas.microsoft.com/office/drawing/2014/main" id="{11D25150-D57E-2EA1-C493-C8A30809D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772886"/>
            <a:ext cx="8229600" cy="607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What is STAR-RIS?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Key Features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Hardware Design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Communication Model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NOMA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OMA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TW" sz="2000" dirty="0">
                <a:solidFill>
                  <a:schemeClr val="tx2">
                    <a:lumMod val="75000"/>
                  </a:schemeClr>
                </a:solidFill>
              </a:rPr>
              <a:t>Problem Formulation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 approach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rgbClr val="2224C2"/>
                </a:solidFill>
              </a:rPr>
              <a:t>Overview of Genetic Algorithm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Simulation 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Setup</a:t>
            </a:r>
          </a:p>
          <a:p>
            <a:pPr marL="756919" lvl="1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Simulation Results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Symmetric Case</a:t>
            </a:r>
          </a:p>
          <a:p>
            <a:pPr marL="1214119" lvl="2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Asymmetric Case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pPr marL="228600" indent="-228600">
              <a:lnSpc>
                <a:spcPct val="120000"/>
              </a:lnSpc>
              <a:spcBef>
                <a:spcPts val="0"/>
              </a:spcBef>
              <a:buSzPts val="2000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A2D4D498-EE87-001A-C035-4F8FE96CCC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5440" y="4564440"/>
              <a:ext cx="2883240" cy="36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A2D4D498-EE87-001A-C035-4F8FE96CCC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6080" y="4555080"/>
                <a:ext cx="29019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訊 9">
            <a:extLst>
              <a:ext uri="{FF2B5EF4-FFF2-40B4-BE49-F238E27FC236}">
                <a16:creationId xmlns:a16="http://schemas.microsoft.com/office/drawing/2014/main" id="{D88E3166-852B-6772-4F58-DF05D8812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4565"/>
      </p:ext>
    </p:extLst>
  </p:cSld>
  <p:clrMapOvr>
    <a:masterClrMapping/>
  </p:clrMapOvr>
  <p:transition spd="med" advTm="3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15795</TotalTime>
  <Words>967</Words>
  <Application>Microsoft Macintosh PowerPoint</Application>
  <PresentationFormat>如螢幕大小 (4:3)</PresentationFormat>
  <Paragraphs>240</Paragraphs>
  <Slides>21</Slides>
  <Notes>0</Notes>
  <HiddenSlides>1</HiddenSlides>
  <MMClips>20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Office Theme</vt:lpstr>
      <vt:lpstr>Resource Allocation in STAR-RIS Assisted Networks</vt:lpstr>
      <vt:lpstr>Outline</vt:lpstr>
      <vt:lpstr>Outline</vt:lpstr>
      <vt:lpstr>Introduction</vt:lpstr>
      <vt:lpstr>Outline</vt:lpstr>
      <vt:lpstr>Communication Model</vt:lpstr>
      <vt:lpstr>Outline</vt:lpstr>
      <vt:lpstr>Problem Formulation</vt:lpstr>
      <vt:lpstr>Outline</vt:lpstr>
      <vt:lpstr>Optimization using Genetic Algorithm</vt:lpstr>
      <vt:lpstr>Outline</vt:lpstr>
      <vt:lpstr>Simulation Setup</vt:lpstr>
      <vt:lpstr>Simulation Results(1/5)</vt:lpstr>
      <vt:lpstr>Simulation Results(2/5)</vt:lpstr>
      <vt:lpstr>Simulation Results(3/5)</vt:lpstr>
      <vt:lpstr>Simulation Results(4/5)</vt:lpstr>
      <vt:lpstr>Simulation Results(5/5)</vt:lpstr>
      <vt:lpstr>Outline</vt:lpstr>
      <vt:lpstr>Conclusion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李佩諠</cp:lastModifiedBy>
  <cp:revision>7</cp:revision>
  <dcterms:modified xsi:type="dcterms:W3CDTF">2025-01-01T18:43:54Z</dcterms:modified>
</cp:coreProperties>
</file>